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20" r:id="rId5"/>
    <p:sldId id="300" r:id="rId6"/>
    <p:sldId id="308" r:id="rId7"/>
    <p:sldId id="309" r:id="rId8"/>
    <p:sldId id="312" r:id="rId9"/>
    <p:sldId id="313" r:id="rId10"/>
    <p:sldId id="315" r:id="rId11"/>
    <p:sldId id="311" r:id="rId12"/>
    <p:sldId id="310" r:id="rId13"/>
    <p:sldId id="321" r:id="rId14"/>
    <p:sldId id="3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72"/>
  </p:normalViewPr>
  <p:slideViewPr>
    <p:cSldViewPr snapToGrid="0">
      <p:cViewPr>
        <p:scale>
          <a:sx n="73" d="100"/>
          <a:sy n="73" d="100"/>
        </p:scale>
        <p:origin x="881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37F2CD-CF63-4723-A563-FB3E439629A6}" type="doc">
      <dgm:prSet loTypeId="urn:microsoft.com/office/officeart/2008/layout/VerticalCurvedList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E0B5E77-498A-4F0E-9509-227FEA552FFC}">
      <dgm:prSet phldrT="[Text]" custT="1"/>
      <dgm:spPr/>
      <dgm:t>
        <a:bodyPr/>
        <a:lstStyle/>
        <a:p>
          <a:pPr rtl="1"/>
          <a:r>
            <a:rPr lang="en-US" sz="1600" dirty="0"/>
            <a:t>(LLM)</a:t>
          </a:r>
          <a:r>
            <a:rPr lang="fa-IR" sz="1600" b="1" dirty="0">
              <a:cs typeface="B Roya" panose="00000400000000000000" pitchFamily="2" charset="-78"/>
            </a:rPr>
            <a:t>ها ابزار های قدرتمند پردازش زبان طبیعی و تولید متن هستند </a:t>
          </a:r>
          <a:endParaRPr lang="en-US" sz="1600" b="1" dirty="0">
            <a:cs typeface="B Roya" panose="00000400000000000000" pitchFamily="2" charset="-78"/>
          </a:endParaRPr>
        </a:p>
      </dgm:t>
    </dgm:pt>
    <dgm:pt modelId="{7F953CD8-CA06-4A55-8E82-6B2F73E125C1}" type="parTrans" cxnId="{AD397838-09BB-496F-83C3-EB74E00EF1D6}">
      <dgm:prSet/>
      <dgm:spPr/>
      <dgm:t>
        <a:bodyPr/>
        <a:lstStyle/>
        <a:p>
          <a:endParaRPr lang="en-US"/>
        </a:p>
      </dgm:t>
    </dgm:pt>
    <dgm:pt modelId="{47D099FE-099B-479D-BE2E-877A848C3A7A}" type="sibTrans" cxnId="{AD397838-09BB-496F-83C3-EB74E00EF1D6}">
      <dgm:prSet/>
      <dgm:spPr/>
      <dgm:t>
        <a:bodyPr/>
        <a:lstStyle/>
        <a:p>
          <a:endParaRPr lang="en-US"/>
        </a:p>
      </dgm:t>
    </dgm:pt>
    <dgm:pt modelId="{F1629AF6-6496-4A98-8F53-E95BF30CEB84}">
      <dgm:prSet phldrT="[Text]" custT="1"/>
      <dgm:spPr/>
      <dgm:t>
        <a:bodyPr/>
        <a:lstStyle/>
        <a:p>
          <a:r>
            <a:rPr lang="fa-IR" sz="1600" b="1" dirty="0">
              <a:cs typeface="B Roya" panose="00000400000000000000" pitchFamily="2" charset="-78"/>
            </a:rPr>
            <a:t>در گذشته تمرکز روی مهندسی پرامپت بود (طراحی دقیق دستورات متنی برای هدایت متن)</a:t>
          </a:r>
          <a:endParaRPr lang="en-US" sz="1600" b="1" dirty="0">
            <a:cs typeface="B Roya" panose="00000400000000000000" pitchFamily="2" charset="-78"/>
          </a:endParaRPr>
        </a:p>
      </dgm:t>
    </dgm:pt>
    <dgm:pt modelId="{5D0C74BD-02AC-450A-8836-0AD77D166F82}" type="parTrans" cxnId="{0594123B-FFA5-423E-8358-3C6E578D4100}">
      <dgm:prSet/>
      <dgm:spPr/>
      <dgm:t>
        <a:bodyPr/>
        <a:lstStyle/>
        <a:p>
          <a:endParaRPr lang="en-US"/>
        </a:p>
      </dgm:t>
    </dgm:pt>
    <dgm:pt modelId="{201E84BF-1D58-485A-AD7F-1539062DB304}" type="sibTrans" cxnId="{0594123B-FFA5-423E-8358-3C6E578D4100}">
      <dgm:prSet/>
      <dgm:spPr/>
      <dgm:t>
        <a:bodyPr/>
        <a:lstStyle/>
        <a:p>
          <a:endParaRPr lang="en-US"/>
        </a:p>
      </dgm:t>
    </dgm:pt>
    <dgm:pt modelId="{69810610-9197-453B-9D1B-2E144F9A02B1}">
      <dgm:prSet phldrT="[Text]" custT="1"/>
      <dgm:spPr/>
      <dgm:t>
        <a:bodyPr/>
        <a:lstStyle/>
        <a:p>
          <a:r>
            <a:rPr lang="fa-IR" sz="1600" b="1" dirty="0">
              <a:cs typeface="B Roya" panose="00000400000000000000" pitchFamily="2" charset="-78"/>
            </a:rPr>
            <a:t>با رشد پیچیدگی سیستم ها و نیاز به پاسخ های دقیق و هوشمند تر مهندسی پرامپت به تنهایی کافی نیست</a:t>
          </a:r>
          <a:endParaRPr lang="en-US" sz="1600" b="1" dirty="0">
            <a:cs typeface="B Roya" panose="00000400000000000000" pitchFamily="2" charset="-78"/>
          </a:endParaRPr>
        </a:p>
      </dgm:t>
    </dgm:pt>
    <dgm:pt modelId="{7294DA4A-5D8D-4EC3-B1FD-DE18C6EE1108}" type="parTrans" cxnId="{752CBC10-3FD8-4700-8827-D7FE62CD0CC1}">
      <dgm:prSet/>
      <dgm:spPr/>
      <dgm:t>
        <a:bodyPr/>
        <a:lstStyle/>
        <a:p>
          <a:endParaRPr lang="en-US"/>
        </a:p>
      </dgm:t>
    </dgm:pt>
    <dgm:pt modelId="{EBA5DA78-8657-4CC5-B978-E7AF2123D33B}" type="sibTrans" cxnId="{752CBC10-3FD8-4700-8827-D7FE62CD0CC1}">
      <dgm:prSet/>
      <dgm:spPr/>
      <dgm:t>
        <a:bodyPr/>
        <a:lstStyle/>
        <a:p>
          <a:endParaRPr lang="en-US"/>
        </a:p>
      </dgm:t>
    </dgm:pt>
    <dgm:pt modelId="{7B8D89B8-4187-4287-A961-A93C388F236C}">
      <dgm:prSet custT="1"/>
      <dgm:spPr/>
      <dgm:t>
        <a:bodyPr/>
        <a:lstStyle/>
        <a:p>
          <a:r>
            <a:rPr lang="fa-IR" sz="1600" b="1" dirty="0">
              <a:cs typeface="B Roya" panose="00000400000000000000" pitchFamily="2" charset="-78"/>
            </a:rPr>
            <a:t>نیاز به رویکردی فراتر دارد : مهندسی کانتکست که شامل طراحی کل محیطی است که مدل در آن تصمیم میگیرد</a:t>
          </a:r>
          <a:endParaRPr lang="en-US" sz="1600" b="1" dirty="0">
            <a:cs typeface="B Roya" panose="00000400000000000000" pitchFamily="2" charset="-78"/>
          </a:endParaRPr>
        </a:p>
      </dgm:t>
    </dgm:pt>
    <dgm:pt modelId="{421B052C-AF81-4E10-911A-551BC2FC3088}" type="parTrans" cxnId="{371DAE42-DF65-4BA6-A326-35986C917DA2}">
      <dgm:prSet/>
      <dgm:spPr/>
      <dgm:t>
        <a:bodyPr/>
        <a:lstStyle/>
        <a:p>
          <a:endParaRPr lang="en-US"/>
        </a:p>
      </dgm:t>
    </dgm:pt>
    <dgm:pt modelId="{29A7DE3F-CC65-4C16-8FF6-92B462E3BADB}" type="sibTrans" cxnId="{371DAE42-DF65-4BA6-A326-35986C917DA2}">
      <dgm:prSet/>
      <dgm:spPr/>
      <dgm:t>
        <a:bodyPr/>
        <a:lstStyle/>
        <a:p>
          <a:endParaRPr lang="en-US"/>
        </a:p>
      </dgm:t>
    </dgm:pt>
    <dgm:pt modelId="{8D8DD135-E0F4-40B1-9D79-5937E099EAB2}" type="pres">
      <dgm:prSet presAssocID="{1C37F2CD-CF63-4723-A563-FB3E439629A6}" presName="Name0" presStyleCnt="0">
        <dgm:presLayoutVars>
          <dgm:chMax val="7"/>
          <dgm:chPref val="7"/>
          <dgm:dir val="rev"/>
        </dgm:presLayoutVars>
      </dgm:prSet>
      <dgm:spPr/>
    </dgm:pt>
    <dgm:pt modelId="{9A56CEF6-CFEC-4C37-83A3-EA84C44CBA39}" type="pres">
      <dgm:prSet presAssocID="{1C37F2CD-CF63-4723-A563-FB3E439629A6}" presName="Name1" presStyleCnt="0"/>
      <dgm:spPr/>
    </dgm:pt>
    <dgm:pt modelId="{4E197CFB-9ED4-4843-A845-C8D1C9A91893}" type="pres">
      <dgm:prSet presAssocID="{1C37F2CD-CF63-4723-A563-FB3E439629A6}" presName="cycle" presStyleCnt="0"/>
      <dgm:spPr/>
    </dgm:pt>
    <dgm:pt modelId="{D927614B-E8B5-4707-B249-A3204DE1BCFA}" type="pres">
      <dgm:prSet presAssocID="{1C37F2CD-CF63-4723-A563-FB3E439629A6}" presName="srcNode" presStyleLbl="node1" presStyleIdx="0" presStyleCnt="4"/>
      <dgm:spPr/>
    </dgm:pt>
    <dgm:pt modelId="{3DC0B6A1-57C5-4EB5-B5A0-44F1DDC5BFB6}" type="pres">
      <dgm:prSet presAssocID="{1C37F2CD-CF63-4723-A563-FB3E439629A6}" presName="conn" presStyleLbl="parChTrans1D2" presStyleIdx="0" presStyleCnt="1"/>
      <dgm:spPr/>
    </dgm:pt>
    <dgm:pt modelId="{7DAF5277-5108-41E5-A65A-06EA33306457}" type="pres">
      <dgm:prSet presAssocID="{1C37F2CD-CF63-4723-A563-FB3E439629A6}" presName="extraNode" presStyleLbl="node1" presStyleIdx="0" presStyleCnt="4"/>
      <dgm:spPr/>
    </dgm:pt>
    <dgm:pt modelId="{CBC5BEE3-83CB-458C-A9C6-2B3416DBA835}" type="pres">
      <dgm:prSet presAssocID="{1C37F2CD-CF63-4723-A563-FB3E439629A6}" presName="dstNode" presStyleLbl="node1" presStyleIdx="0" presStyleCnt="4"/>
      <dgm:spPr/>
    </dgm:pt>
    <dgm:pt modelId="{C79B57A5-3956-498A-ACFC-702368E0AC42}" type="pres">
      <dgm:prSet presAssocID="{1E0B5E77-498A-4F0E-9509-227FEA552FFC}" presName="text_1" presStyleLbl="node1" presStyleIdx="0" presStyleCnt="4">
        <dgm:presLayoutVars>
          <dgm:bulletEnabled val="1"/>
        </dgm:presLayoutVars>
      </dgm:prSet>
      <dgm:spPr/>
    </dgm:pt>
    <dgm:pt modelId="{FACD42D6-ECFD-4055-953E-E93783CAFB38}" type="pres">
      <dgm:prSet presAssocID="{1E0B5E77-498A-4F0E-9509-227FEA552FFC}" presName="accent_1" presStyleCnt="0"/>
      <dgm:spPr/>
    </dgm:pt>
    <dgm:pt modelId="{5B1518C2-8FBC-4A5E-A66E-5BE9943D2F3B}" type="pres">
      <dgm:prSet presAssocID="{1E0B5E77-498A-4F0E-9509-227FEA552FFC}" presName="accentRepeatNode" presStyleLbl="solidFgAcc1" presStyleIdx="0" presStyleCnt="4"/>
      <dgm:spPr/>
    </dgm:pt>
    <dgm:pt modelId="{E5D4A6C4-5D02-4FAA-8AE7-FFF13792BD63}" type="pres">
      <dgm:prSet presAssocID="{F1629AF6-6496-4A98-8F53-E95BF30CEB84}" presName="text_2" presStyleLbl="node1" presStyleIdx="1" presStyleCnt="4">
        <dgm:presLayoutVars>
          <dgm:bulletEnabled val="1"/>
        </dgm:presLayoutVars>
      </dgm:prSet>
      <dgm:spPr/>
    </dgm:pt>
    <dgm:pt modelId="{CDE8D0D1-9FEB-4999-B725-79FE0B8DF6C9}" type="pres">
      <dgm:prSet presAssocID="{F1629AF6-6496-4A98-8F53-E95BF30CEB84}" presName="accent_2" presStyleCnt="0"/>
      <dgm:spPr/>
    </dgm:pt>
    <dgm:pt modelId="{7C7A7F23-70B5-4708-A399-0531DD4D1A37}" type="pres">
      <dgm:prSet presAssocID="{F1629AF6-6496-4A98-8F53-E95BF30CEB84}" presName="accentRepeatNode" presStyleLbl="solidFgAcc1" presStyleIdx="1" presStyleCnt="4"/>
      <dgm:spPr/>
    </dgm:pt>
    <dgm:pt modelId="{48B0A43C-A48C-4A60-8C7C-B0E6611F0F54}" type="pres">
      <dgm:prSet presAssocID="{69810610-9197-453B-9D1B-2E144F9A02B1}" presName="text_3" presStyleLbl="node1" presStyleIdx="2" presStyleCnt="4">
        <dgm:presLayoutVars>
          <dgm:bulletEnabled val="1"/>
        </dgm:presLayoutVars>
      </dgm:prSet>
      <dgm:spPr/>
    </dgm:pt>
    <dgm:pt modelId="{D1389762-28D0-44DF-89EC-3AA5C1C48C5B}" type="pres">
      <dgm:prSet presAssocID="{69810610-9197-453B-9D1B-2E144F9A02B1}" presName="accent_3" presStyleCnt="0"/>
      <dgm:spPr/>
    </dgm:pt>
    <dgm:pt modelId="{38B82B8B-1471-4FA8-9360-751E3DC3110A}" type="pres">
      <dgm:prSet presAssocID="{69810610-9197-453B-9D1B-2E144F9A02B1}" presName="accentRepeatNode" presStyleLbl="solidFgAcc1" presStyleIdx="2" presStyleCnt="4"/>
      <dgm:spPr/>
    </dgm:pt>
    <dgm:pt modelId="{573D498B-6231-460D-A77F-5C8BCB8E62D0}" type="pres">
      <dgm:prSet presAssocID="{7B8D89B8-4187-4287-A961-A93C388F236C}" presName="text_4" presStyleLbl="node1" presStyleIdx="3" presStyleCnt="4">
        <dgm:presLayoutVars>
          <dgm:bulletEnabled val="1"/>
        </dgm:presLayoutVars>
      </dgm:prSet>
      <dgm:spPr/>
    </dgm:pt>
    <dgm:pt modelId="{E7CD7FE0-AE8E-4D11-9BBB-ADEC0D8B5EAF}" type="pres">
      <dgm:prSet presAssocID="{7B8D89B8-4187-4287-A961-A93C388F236C}" presName="accent_4" presStyleCnt="0"/>
      <dgm:spPr/>
    </dgm:pt>
    <dgm:pt modelId="{3C6D813C-6F68-492B-96B7-A41BEEDEEF5B}" type="pres">
      <dgm:prSet presAssocID="{7B8D89B8-4187-4287-A961-A93C388F236C}" presName="accentRepeatNode" presStyleLbl="solidFgAcc1" presStyleIdx="3" presStyleCnt="4"/>
      <dgm:spPr/>
    </dgm:pt>
  </dgm:ptLst>
  <dgm:cxnLst>
    <dgm:cxn modelId="{D91FF501-FD8A-4BB3-BA12-C4E0637C3727}" type="presOf" srcId="{69810610-9197-453B-9D1B-2E144F9A02B1}" destId="{48B0A43C-A48C-4A60-8C7C-B0E6611F0F54}" srcOrd="0" destOrd="0" presId="urn:microsoft.com/office/officeart/2008/layout/VerticalCurvedList"/>
    <dgm:cxn modelId="{752CBC10-3FD8-4700-8827-D7FE62CD0CC1}" srcId="{1C37F2CD-CF63-4723-A563-FB3E439629A6}" destId="{69810610-9197-453B-9D1B-2E144F9A02B1}" srcOrd="2" destOrd="0" parTransId="{7294DA4A-5D8D-4EC3-B1FD-DE18C6EE1108}" sibTransId="{EBA5DA78-8657-4CC5-B978-E7AF2123D33B}"/>
    <dgm:cxn modelId="{AD397838-09BB-496F-83C3-EB74E00EF1D6}" srcId="{1C37F2CD-CF63-4723-A563-FB3E439629A6}" destId="{1E0B5E77-498A-4F0E-9509-227FEA552FFC}" srcOrd="0" destOrd="0" parTransId="{7F953CD8-CA06-4A55-8E82-6B2F73E125C1}" sibTransId="{47D099FE-099B-479D-BE2E-877A848C3A7A}"/>
    <dgm:cxn modelId="{0594123B-FFA5-423E-8358-3C6E578D4100}" srcId="{1C37F2CD-CF63-4723-A563-FB3E439629A6}" destId="{F1629AF6-6496-4A98-8F53-E95BF30CEB84}" srcOrd="1" destOrd="0" parTransId="{5D0C74BD-02AC-450A-8836-0AD77D166F82}" sibTransId="{201E84BF-1D58-485A-AD7F-1539062DB304}"/>
    <dgm:cxn modelId="{371DAE42-DF65-4BA6-A326-35986C917DA2}" srcId="{1C37F2CD-CF63-4723-A563-FB3E439629A6}" destId="{7B8D89B8-4187-4287-A961-A93C388F236C}" srcOrd="3" destOrd="0" parTransId="{421B052C-AF81-4E10-911A-551BC2FC3088}" sibTransId="{29A7DE3F-CC65-4C16-8FF6-92B462E3BADB}"/>
    <dgm:cxn modelId="{6D153568-543B-4E38-9689-D5CBB4F97201}" type="presOf" srcId="{F1629AF6-6496-4A98-8F53-E95BF30CEB84}" destId="{E5D4A6C4-5D02-4FAA-8AE7-FFF13792BD63}" srcOrd="0" destOrd="0" presId="urn:microsoft.com/office/officeart/2008/layout/VerticalCurvedList"/>
    <dgm:cxn modelId="{732A416E-5C9F-4C7C-8FD8-0E54B259F5DA}" type="presOf" srcId="{1E0B5E77-498A-4F0E-9509-227FEA552FFC}" destId="{C79B57A5-3956-498A-ACFC-702368E0AC42}" srcOrd="0" destOrd="0" presId="urn:microsoft.com/office/officeart/2008/layout/VerticalCurvedList"/>
    <dgm:cxn modelId="{56B6D676-76B7-4DD6-8115-B195D0EC9CBE}" type="presOf" srcId="{7B8D89B8-4187-4287-A961-A93C388F236C}" destId="{573D498B-6231-460D-A77F-5C8BCB8E62D0}" srcOrd="0" destOrd="0" presId="urn:microsoft.com/office/officeart/2008/layout/VerticalCurvedList"/>
    <dgm:cxn modelId="{B2EA98AA-F104-4517-93C4-73925A74182D}" type="presOf" srcId="{47D099FE-099B-479D-BE2E-877A848C3A7A}" destId="{3DC0B6A1-57C5-4EB5-B5A0-44F1DDC5BFB6}" srcOrd="0" destOrd="0" presId="urn:microsoft.com/office/officeart/2008/layout/VerticalCurvedList"/>
    <dgm:cxn modelId="{CE51ECD3-9F2F-4E43-9882-7B3430C3E1FA}" type="presOf" srcId="{1C37F2CD-CF63-4723-A563-FB3E439629A6}" destId="{8D8DD135-E0F4-40B1-9D79-5937E099EAB2}" srcOrd="0" destOrd="0" presId="urn:microsoft.com/office/officeart/2008/layout/VerticalCurvedList"/>
    <dgm:cxn modelId="{DB2971C2-9FC2-4212-BDF2-CB61FD29489F}" type="presParOf" srcId="{8D8DD135-E0F4-40B1-9D79-5937E099EAB2}" destId="{9A56CEF6-CFEC-4C37-83A3-EA84C44CBA39}" srcOrd="0" destOrd="0" presId="urn:microsoft.com/office/officeart/2008/layout/VerticalCurvedList"/>
    <dgm:cxn modelId="{8634A1FA-EAF3-4EAB-8A27-70209BFE5B12}" type="presParOf" srcId="{9A56CEF6-CFEC-4C37-83A3-EA84C44CBA39}" destId="{4E197CFB-9ED4-4843-A845-C8D1C9A91893}" srcOrd="0" destOrd="0" presId="urn:microsoft.com/office/officeart/2008/layout/VerticalCurvedList"/>
    <dgm:cxn modelId="{29146AA4-45A7-4CB8-A0DF-33BFDD5978E8}" type="presParOf" srcId="{4E197CFB-9ED4-4843-A845-C8D1C9A91893}" destId="{D927614B-E8B5-4707-B249-A3204DE1BCFA}" srcOrd="0" destOrd="0" presId="urn:microsoft.com/office/officeart/2008/layout/VerticalCurvedList"/>
    <dgm:cxn modelId="{D87FBA19-8BD6-4C53-97B7-BEC7F1D70F57}" type="presParOf" srcId="{4E197CFB-9ED4-4843-A845-C8D1C9A91893}" destId="{3DC0B6A1-57C5-4EB5-B5A0-44F1DDC5BFB6}" srcOrd="1" destOrd="0" presId="urn:microsoft.com/office/officeart/2008/layout/VerticalCurvedList"/>
    <dgm:cxn modelId="{E574360E-81AC-4DA6-ABB1-1F51D935BDE2}" type="presParOf" srcId="{4E197CFB-9ED4-4843-A845-C8D1C9A91893}" destId="{7DAF5277-5108-41E5-A65A-06EA33306457}" srcOrd="2" destOrd="0" presId="urn:microsoft.com/office/officeart/2008/layout/VerticalCurvedList"/>
    <dgm:cxn modelId="{BF48F4E5-E07B-4EF4-BF10-D1906C99A9BF}" type="presParOf" srcId="{4E197CFB-9ED4-4843-A845-C8D1C9A91893}" destId="{CBC5BEE3-83CB-458C-A9C6-2B3416DBA835}" srcOrd="3" destOrd="0" presId="urn:microsoft.com/office/officeart/2008/layout/VerticalCurvedList"/>
    <dgm:cxn modelId="{54A1D288-F9F2-4FB4-8334-1CA110D47DFD}" type="presParOf" srcId="{9A56CEF6-CFEC-4C37-83A3-EA84C44CBA39}" destId="{C79B57A5-3956-498A-ACFC-702368E0AC42}" srcOrd="1" destOrd="0" presId="urn:microsoft.com/office/officeart/2008/layout/VerticalCurvedList"/>
    <dgm:cxn modelId="{B7FBA349-3483-4638-941F-A7E566DCD62D}" type="presParOf" srcId="{9A56CEF6-CFEC-4C37-83A3-EA84C44CBA39}" destId="{FACD42D6-ECFD-4055-953E-E93783CAFB38}" srcOrd="2" destOrd="0" presId="urn:microsoft.com/office/officeart/2008/layout/VerticalCurvedList"/>
    <dgm:cxn modelId="{CBF1D1B9-8272-42C3-A86A-DCF0DA3FA564}" type="presParOf" srcId="{FACD42D6-ECFD-4055-953E-E93783CAFB38}" destId="{5B1518C2-8FBC-4A5E-A66E-5BE9943D2F3B}" srcOrd="0" destOrd="0" presId="urn:microsoft.com/office/officeart/2008/layout/VerticalCurvedList"/>
    <dgm:cxn modelId="{D73476A1-F13E-4AB2-965F-CB0030822695}" type="presParOf" srcId="{9A56CEF6-CFEC-4C37-83A3-EA84C44CBA39}" destId="{E5D4A6C4-5D02-4FAA-8AE7-FFF13792BD63}" srcOrd="3" destOrd="0" presId="urn:microsoft.com/office/officeart/2008/layout/VerticalCurvedList"/>
    <dgm:cxn modelId="{A0CE39D9-3E09-439A-B7B2-F73CC284CD9B}" type="presParOf" srcId="{9A56CEF6-CFEC-4C37-83A3-EA84C44CBA39}" destId="{CDE8D0D1-9FEB-4999-B725-79FE0B8DF6C9}" srcOrd="4" destOrd="0" presId="urn:microsoft.com/office/officeart/2008/layout/VerticalCurvedList"/>
    <dgm:cxn modelId="{1987DD95-EA9A-4F4E-8C41-CB8AE828DD92}" type="presParOf" srcId="{CDE8D0D1-9FEB-4999-B725-79FE0B8DF6C9}" destId="{7C7A7F23-70B5-4708-A399-0531DD4D1A37}" srcOrd="0" destOrd="0" presId="urn:microsoft.com/office/officeart/2008/layout/VerticalCurvedList"/>
    <dgm:cxn modelId="{6889F279-9A11-44EC-B5EC-0BF4EA6CFC9A}" type="presParOf" srcId="{9A56CEF6-CFEC-4C37-83A3-EA84C44CBA39}" destId="{48B0A43C-A48C-4A60-8C7C-B0E6611F0F54}" srcOrd="5" destOrd="0" presId="urn:microsoft.com/office/officeart/2008/layout/VerticalCurvedList"/>
    <dgm:cxn modelId="{6C1751AD-7183-443A-9B90-A70221D2D682}" type="presParOf" srcId="{9A56CEF6-CFEC-4C37-83A3-EA84C44CBA39}" destId="{D1389762-28D0-44DF-89EC-3AA5C1C48C5B}" srcOrd="6" destOrd="0" presId="urn:microsoft.com/office/officeart/2008/layout/VerticalCurvedList"/>
    <dgm:cxn modelId="{8D519CA3-2D5C-4F27-8FF1-31320CBCF4CB}" type="presParOf" srcId="{D1389762-28D0-44DF-89EC-3AA5C1C48C5B}" destId="{38B82B8B-1471-4FA8-9360-751E3DC3110A}" srcOrd="0" destOrd="0" presId="urn:microsoft.com/office/officeart/2008/layout/VerticalCurvedList"/>
    <dgm:cxn modelId="{CC5CD3B8-69C7-4FA7-BDE2-F78F882B6946}" type="presParOf" srcId="{9A56CEF6-CFEC-4C37-83A3-EA84C44CBA39}" destId="{573D498B-6231-460D-A77F-5C8BCB8E62D0}" srcOrd="7" destOrd="0" presId="urn:microsoft.com/office/officeart/2008/layout/VerticalCurvedList"/>
    <dgm:cxn modelId="{97687385-A87F-4076-B6AE-9C235A8DF3E0}" type="presParOf" srcId="{9A56CEF6-CFEC-4C37-83A3-EA84C44CBA39}" destId="{E7CD7FE0-AE8E-4D11-9BBB-ADEC0D8B5EAF}" srcOrd="8" destOrd="0" presId="urn:microsoft.com/office/officeart/2008/layout/VerticalCurvedList"/>
    <dgm:cxn modelId="{155749D9-B4C3-48FE-A7CA-7F849BAB2DDD}" type="presParOf" srcId="{E7CD7FE0-AE8E-4D11-9BBB-ADEC0D8B5EAF}" destId="{3C6D813C-6F68-492B-96B7-A41BEEDEEF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24ED80-5197-460E-BAD0-DB25B3A4DE56}" type="doc">
      <dgm:prSet loTypeId="urn:microsoft.com/office/officeart/2005/8/layout/cycle5" loCatId="cycl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289BB679-B6BD-4A05-8AE5-04DAF179A47C}">
      <dgm:prSet phldrT="[Text]" custT="1"/>
      <dgm:spPr/>
      <dgm:t>
        <a:bodyPr/>
        <a:lstStyle/>
        <a:p>
          <a:r>
            <a:rPr lang="en-US" sz="1800" b="1" dirty="0"/>
            <a:t>System prompt</a:t>
          </a:r>
        </a:p>
      </dgm:t>
    </dgm:pt>
    <dgm:pt modelId="{469BF610-A9CB-485E-ABD5-2E8527E83C8E}" type="parTrans" cxnId="{944C1546-1828-481B-8F07-BDC2F08C308F}">
      <dgm:prSet/>
      <dgm:spPr/>
      <dgm:t>
        <a:bodyPr/>
        <a:lstStyle/>
        <a:p>
          <a:endParaRPr lang="en-US"/>
        </a:p>
      </dgm:t>
    </dgm:pt>
    <dgm:pt modelId="{72981936-9EF7-43C1-A985-2C5218EF8F9F}" type="sibTrans" cxnId="{944C1546-1828-481B-8F07-BDC2F08C308F}">
      <dgm:prSet/>
      <dgm:spPr/>
      <dgm:t>
        <a:bodyPr/>
        <a:lstStyle/>
        <a:p>
          <a:endParaRPr lang="en-US"/>
        </a:p>
      </dgm:t>
    </dgm:pt>
    <dgm:pt modelId="{5524B06D-890F-47AE-AF21-7BBB916AA0EA}">
      <dgm:prSet phldrT="[Text]" custT="1"/>
      <dgm:spPr/>
      <dgm:t>
        <a:bodyPr/>
        <a:lstStyle/>
        <a:p>
          <a:pPr algn="ctr"/>
          <a:r>
            <a:rPr lang="en-US" sz="1600" b="1" dirty="0"/>
            <a:t>Conversation History</a:t>
          </a:r>
        </a:p>
      </dgm:t>
    </dgm:pt>
    <dgm:pt modelId="{5C4185D3-1843-4493-A3F3-802D2DEA394F}" type="parTrans" cxnId="{0ACA6613-FB4F-49DD-B862-96DC7FD80B11}">
      <dgm:prSet/>
      <dgm:spPr/>
      <dgm:t>
        <a:bodyPr/>
        <a:lstStyle/>
        <a:p>
          <a:endParaRPr lang="en-US"/>
        </a:p>
      </dgm:t>
    </dgm:pt>
    <dgm:pt modelId="{96A42340-26A5-4EFC-932C-FE8166D8F283}" type="sibTrans" cxnId="{0ACA6613-FB4F-49DD-B862-96DC7FD80B11}">
      <dgm:prSet/>
      <dgm:spPr/>
      <dgm:t>
        <a:bodyPr/>
        <a:lstStyle/>
        <a:p>
          <a:endParaRPr lang="en-US"/>
        </a:p>
      </dgm:t>
    </dgm:pt>
    <dgm:pt modelId="{DF2D3A5F-6D6A-4021-9F8F-E4C387FED9A0}">
      <dgm:prSet phldrT="[Text]" custT="1"/>
      <dgm:spPr/>
      <dgm:t>
        <a:bodyPr/>
        <a:lstStyle/>
        <a:p>
          <a:r>
            <a:rPr lang="en-US" sz="1800" b="1" dirty="0"/>
            <a:t>RAG</a:t>
          </a:r>
        </a:p>
      </dgm:t>
    </dgm:pt>
    <dgm:pt modelId="{0365C44C-C429-4E6F-ACDC-96EE242F790C}" type="parTrans" cxnId="{7F23AAAA-A165-48D7-8FD0-637B7CC5B281}">
      <dgm:prSet/>
      <dgm:spPr/>
      <dgm:t>
        <a:bodyPr/>
        <a:lstStyle/>
        <a:p>
          <a:endParaRPr lang="en-US"/>
        </a:p>
      </dgm:t>
    </dgm:pt>
    <dgm:pt modelId="{4EEF177F-C1FD-4EEE-96BC-9D75117BEAF4}" type="sibTrans" cxnId="{7F23AAAA-A165-48D7-8FD0-637B7CC5B281}">
      <dgm:prSet/>
      <dgm:spPr/>
      <dgm:t>
        <a:bodyPr/>
        <a:lstStyle/>
        <a:p>
          <a:endParaRPr lang="en-US"/>
        </a:p>
      </dgm:t>
    </dgm:pt>
    <dgm:pt modelId="{1321925F-B043-48DA-BC44-7E41DF06DDE9}">
      <dgm:prSet custT="1"/>
      <dgm:spPr/>
      <dgm:t>
        <a:bodyPr/>
        <a:lstStyle/>
        <a:p>
          <a:r>
            <a:rPr lang="fa-IR" sz="1800" b="1" dirty="0">
              <a:cs typeface="B Roya" panose="00000400000000000000" pitchFamily="2" charset="-78"/>
            </a:rPr>
            <a:t>حافظه کوتاه مدت و بلند مدت</a:t>
          </a:r>
          <a:endParaRPr lang="en-US" sz="1800" b="1" dirty="0">
            <a:cs typeface="B Roya" panose="00000400000000000000" pitchFamily="2" charset="-78"/>
          </a:endParaRPr>
        </a:p>
      </dgm:t>
    </dgm:pt>
    <dgm:pt modelId="{03E26FB2-C9AF-4CE1-A55D-98182DC9D907}" type="parTrans" cxnId="{979DE1F4-9BAF-4BD1-8C8C-F9888DE770A2}">
      <dgm:prSet/>
      <dgm:spPr/>
      <dgm:t>
        <a:bodyPr/>
        <a:lstStyle/>
        <a:p>
          <a:endParaRPr lang="en-US"/>
        </a:p>
      </dgm:t>
    </dgm:pt>
    <dgm:pt modelId="{604110AE-9C3B-43FB-A771-595D0C1B213D}" type="sibTrans" cxnId="{979DE1F4-9BAF-4BD1-8C8C-F9888DE770A2}">
      <dgm:prSet/>
      <dgm:spPr/>
      <dgm:t>
        <a:bodyPr/>
        <a:lstStyle/>
        <a:p>
          <a:endParaRPr lang="en-US"/>
        </a:p>
      </dgm:t>
    </dgm:pt>
    <dgm:pt modelId="{C9890ED7-D6B0-4E30-9365-53D2D4519A24}">
      <dgm:prSet custT="1"/>
      <dgm:spPr/>
      <dgm:t>
        <a:bodyPr/>
        <a:lstStyle/>
        <a:p>
          <a:pPr algn="ctr" rtl="1"/>
          <a:r>
            <a:rPr lang="fa-IR" sz="1800" b="1" dirty="0">
              <a:cs typeface="B Roya" panose="00000400000000000000" pitchFamily="2" charset="-78"/>
            </a:rPr>
            <a:t>ابزار ها و  </a:t>
          </a:r>
          <a:r>
            <a:rPr lang="en-US" sz="1800" b="1" dirty="0">
              <a:cs typeface="B Roya" panose="00000400000000000000" pitchFamily="2" charset="-78"/>
            </a:rPr>
            <a:t>API </a:t>
          </a:r>
          <a:r>
            <a:rPr lang="fa-IR" sz="1800" b="1" dirty="0">
              <a:cs typeface="B Roya" panose="00000400000000000000" pitchFamily="2" charset="-78"/>
            </a:rPr>
            <a:t>ها </a:t>
          </a:r>
          <a:endParaRPr lang="en-US" sz="1800" b="1" dirty="0">
            <a:cs typeface="B Roya" panose="00000400000000000000" pitchFamily="2" charset="-78"/>
          </a:endParaRPr>
        </a:p>
      </dgm:t>
    </dgm:pt>
    <dgm:pt modelId="{0710408C-4195-47A8-9702-CA5C117D06B8}" type="parTrans" cxnId="{012068D1-C509-4E45-8B35-D1A4A0747786}">
      <dgm:prSet/>
      <dgm:spPr/>
      <dgm:t>
        <a:bodyPr/>
        <a:lstStyle/>
        <a:p>
          <a:endParaRPr lang="en-US"/>
        </a:p>
      </dgm:t>
    </dgm:pt>
    <dgm:pt modelId="{4F40C422-7A98-474A-A874-E22514B462E6}" type="sibTrans" cxnId="{012068D1-C509-4E45-8B35-D1A4A0747786}">
      <dgm:prSet/>
      <dgm:spPr/>
      <dgm:t>
        <a:bodyPr/>
        <a:lstStyle/>
        <a:p>
          <a:endParaRPr lang="en-US"/>
        </a:p>
      </dgm:t>
    </dgm:pt>
    <dgm:pt modelId="{76D32443-3D04-4D2B-AFC7-431AD5814237}">
      <dgm:prSet custT="1"/>
      <dgm:spPr/>
      <dgm:t>
        <a:bodyPr/>
        <a:lstStyle/>
        <a:p>
          <a:r>
            <a:rPr lang="fa-IR" sz="1800" b="1" dirty="0">
              <a:cs typeface="B Roya" panose="00000400000000000000" pitchFamily="2" charset="-78"/>
            </a:rPr>
            <a:t>ساختار خروجی</a:t>
          </a:r>
          <a:endParaRPr lang="en-US" sz="1800" b="1" dirty="0">
            <a:cs typeface="B Roya" panose="00000400000000000000" pitchFamily="2" charset="-78"/>
          </a:endParaRPr>
        </a:p>
      </dgm:t>
    </dgm:pt>
    <dgm:pt modelId="{9580467C-26A2-4560-BF35-8BC95D40B489}" type="parTrans" cxnId="{904BCB0D-DCB7-46B6-8291-1A775635BD0E}">
      <dgm:prSet/>
      <dgm:spPr/>
      <dgm:t>
        <a:bodyPr/>
        <a:lstStyle/>
        <a:p>
          <a:endParaRPr lang="en-US"/>
        </a:p>
      </dgm:t>
    </dgm:pt>
    <dgm:pt modelId="{E7373D70-E319-460A-AEA5-417985946E20}" type="sibTrans" cxnId="{904BCB0D-DCB7-46B6-8291-1A775635BD0E}">
      <dgm:prSet/>
      <dgm:spPr/>
      <dgm:t>
        <a:bodyPr/>
        <a:lstStyle/>
        <a:p>
          <a:endParaRPr lang="en-US"/>
        </a:p>
      </dgm:t>
    </dgm:pt>
    <dgm:pt modelId="{50A64C67-0A33-499C-912A-7884920C5580}" type="pres">
      <dgm:prSet presAssocID="{7B24ED80-5197-460E-BAD0-DB25B3A4DE56}" presName="cycle" presStyleCnt="0">
        <dgm:presLayoutVars>
          <dgm:dir/>
          <dgm:resizeHandles val="exact"/>
        </dgm:presLayoutVars>
      </dgm:prSet>
      <dgm:spPr/>
    </dgm:pt>
    <dgm:pt modelId="{88502BA9-E6FB-4F75-B94A-C8EBD350F33F}" type="pres">
      <dgm:prSet presAssocID="{289BB679-B6BD-4A05-8AE5-04DAF179A47C}" presName="node" presStyleLbl="node1" presStyleIdx="0" presStyleCnt="6">
        <dgm:presLayoutVars>
          <dgm:bulletEnabled val="1"/>
        </dgm:presLayoutVars>
      </dgm:prSet>
      <dgm:spPr/>
    </dgm:pt>
    <dgm:pt modelId="{D4EC112C-0B51-4225-8042-3DF2E0B4158C}" type="pres">
      <dgm:prSet presAssocID="{289BB679-B6BD-4A05-8AE5-04DAF179A47C}" presName="spNode" presStyleCnt="0"/>
      <dgm:spPr/>
    </dgm:pt>
    <dgm:pt modelId="{CB03C36E-C014-4E59-8D7E-B87349F68ED7}" type="pres">
      <dgm:prSet presAssocID="{72981936-9EF7-43C1-A985-2C5218EF8F9F}" presName="sibTrans" presStyleLbl="sibTrans1D1" presStyleIdx="0" presStyleCnt="6"/>
      <dgm:spPr/>
    </dgm:pt>
    <dgm:pt modelId="{DEBF0C9D-4532-4B25-8F6B-2607CDB413EE}" type="pres">
      <dgm:prSet presAssocID="{1321925F-B043-48DA-BC44-7E41DF06DDE9}" presName="node" presStyleLbl="node1" presStyleIdx="1" presStyleCnt="6" custScaleX="117330" custScaleY="136123">
        <dgm:presLayoutVars>
          <dgm:bulletEnabled val="1"/>
        </dgm:presLayoutVars>
      </dgm:prSet>
      <dgm:spPr/>
    </dgm:pt>
    <dgm:pt modelId="{C77DF896-A208-451F-B656-1C1FA41516E1}" type="pres">
      <dgm:prSet presAssocID="{1321925F-B043-48DA-BC44-7E41DF06DDE9}" presName="spNode" presStyleCnt="0"/>
      <dgm:spPr/>
    </dgm:pt>
    <dgm:pt modelId="{B59F093C-0B74-44BA-997F-51C9130E4D12}" type="pres">
      <dgm:prSet presAssocID="{604110AE-9C3B-43FB-A771-595D0C1B213D}" presName="sibTrans" presStyleLbl="sibTrans1D1" presStyleIdx="1" presStyleCnt="6"/>
      <dgm:spPr/>
    </dgm:pt>
    <dgm:pt modelId="{6A8E1D79-7207-4CA0-9F57-E6BC84C77FE8}" type="pres">
      <dgm:prSet presAssocID="{5524B06D-890F-47AE-AF21-7BBB916AA0EA}" presName="node" presStyleLbl="node1" presStyleIdx="2" presStyleCnt="6" custScaleX="154201" custScaleY="108717">
        <dgm:presLayoutVars>
          <dgm:bulletEnabled val="1"/>
        </dgm:presLayoutVars>
      </dgm:prSet>
      <dgm:spPr/>
    </dgm:pt>
    <dgm:pt modelId="{B249811B-E410-4B20-BB68-C8C4631DF070}" type="pres">
      <dgm:prSet presAssocID="{5524B06D-890F-47AE-AF21-7BBB916AA0EA}" presName="spNode" presStyleCnt="0"/>
      <dgm:spPr/>
    </dgm:pt>
    <dgm:pt modelId="{0D5B744E-B80B-4A2F-AC2C-DB65FBAC6D20}" type="pres">
      <dgm:prSet presAssocID="{96A42340-26A5-4EFC-932C-FE8166D8F283}" presName="sibTrans" presStyleLbl="sibTrans1D1" presStyleIdx="2" presStyleCnt="6"/>
      <dgm:spPr/>
    </dgm:pt>
    <dgm:pt modelId="{E098BE8D-7863-437B-BF49-D4E4DC932F79}" type="pres">
      <dgm:prSet presAssocID="{DF2D3A5F-6D6A-4021-9F8F-E4C387FED9A0}" presName="node" presStyleLbl="node1" presStyleIdx="3" presStyleCnt="6">
        <dgm:presLayoutVars>
          <dgm:bulletEnabled val="1"/>
        </dgm:presLayoutVars>
      </dgm:prSet>
      <dgm:spPr/>
    </dgm:pt>
    <dgm:pt modelId="{5403D292-EC23-424B-A254-522D399E2770}" type="pres">
      <dgm:prSet presAssocID="{DF2D3A5F-6D6A-4021-9F8F-E4C387FED9A0}" presName="spNode" presStyleCnt="0"/>
      <dgm:spPr/>
    </dgm:pt>
    <dgm:pt modelId="{143EEA42-38F0-4D3C-84B5-9BC0111F89D5}" type="pres">
      <dgm:prSet presAssocID="{4EEF177F-C1FD-4EEE-96BC-9D75117BEAF4}" presName="sibTrans" presStyleLbl="sibTrans1D1" presStyleIdx="3" presStyleCnt="6"/>
      <dgm:spPr/>
    </dgm:pt>
    <dgm:pt modelId="{040861A8-F24B-45D4-AC60-5F5D0063F6DA}" type="pres">
      <dgm:prSet presAssocID="{C9890ED7-D6B0-4E30-9365-53D2D4519A24}" presName="node" presStyleLbl="node1" presStyleIdx="4" presStyleCnt="6">
        <dgm:presLayoutVars>
          <dgm:bulletEnabled val="1"/>
        </dgm:presLayoutVars>
      </dgm:prSet>
      <dgm:spPr/>
    </dgm:pt>
    <dgm:pt modelId="{0A397661-1A2D-4F87-91CB-D5A3CA7AC8F1}" type="pres">
      <dgm:prSet presAssocID="{C9890ED7-D6B0-4E30-9365-53D2D4519A24}" presName="spNode" presStyleCnt="0"/>
      <dgm:spPr/>
    </dgm:pt>
    <dgm:pt modelId="{CA051A9D-8534-4FE0-AECC-D3D95BE0E2A4}" type="pres">
      <dgm:prSet presAssocID="{4F40C422-7A98-474A-A874-E22514B462E6}" presName="sibTrans" presStyleLbl="sibTrans1D1" presStyleIdx="4" presStyleCnt="6"/>
      <dgm:spPr/>
    </dgm:pt>
    <dgm:pt modelId="{9A1CD118-1D13-4B64-BF3C-7811322292C4}" type="pres">
      <dgm:prSet presAssocID="{76D32443-3D04-4D2B-AFC7-431AD5814237}" presName="node" presStyleLbl="node1" presStyleIdx="5" presStyleCnt="6">
        <dgm:presLayoutVars>
          <dgm:bulletEnabled val="1"/>
        </dgm:presLayoutVars>
      </dgm:prSet>
      <dgm:spPr/>
    </dgm:pt>
    <dgm:pt modelId="{163CC326-E817-48D2-BAC4-A7879061B196}" type="pres">
      <dgm:prSet presAssocID="{76D32443-3D04-4D2B-AFC7-431AD5814237}" presName="spNode" presStyleCnt="0"/>
      <dgm:spPr/>
    </dgm:pt>
    <dgm:pt modelId="{FB91CF24-0874-4372-8C4C-E930121C9E2E}" type="pres">
      <dgm:prSet presAssocID="{E7373D70-E319-460A-AEA5-417985946E20}" presName="sibTrans" presStyleLbl="sibTrans1D1" presStyleIdx="5" presStyleCnt="6"/>
      <dgm:spPr/>
    </dgm:pt>
  </dgm:ptLst>
  <dgm:cxnLst>
    <dgm:cxn modelId="{7260B008-5BE0-4C3D-8FAC-80D6A514B15D}" type="presOf" srcId="{4F40C422-7A98-474A-A874-E22514B462E6}" destId="{CA051A9D-8534-4FE0-AECC-D3D95BE0E2A4}" srcOrd="0" destOrd="0" presId="urn:microsoft.com/office/officeart/2005/8/layout/cycle5"/>
    <dgm:cxn modelId="{904BCB0D-DCB7-46B6-8291-1A775635BD0E}" srcId="{7B24ED80-5197-460E-BAD0-DB25B3A4DE56}" destId="{76D32443-3D04-4D2B-AFC7-431AD5814237}" srcOrd="5" destOrd="0" parTransId="{9580467C-26A2-4560-BF35-8BC95D40B489}" sibTransId="{E7373D70-E319-460A-AEA5-417985946E20}"/>
    <dgm:cxn modelId="{0ACA6613-FB4F-49DD-B862-96DC7FD80B11}" srcId="{7B24ED80-5197-460E-BAD0-DB25B3A4DE56}" destId="{5524B06D-890F-47AE-AF21-7BBB916AA0EA}" srcOrd="2" destOrd="0" parTransId="{5C4185D3-1843-4493-A3F3-802D2DEA394F}" sibTransId="{96A42340-26A5-4EFC-932C-FE8166D8F283}"/>
    <dgm:cxn modelId="{9ABC191C-0435-4006-BF94-3DE1ECFFF795}" type="presOf" srcId="{76D32443-3D04-4D2B-AFC7-431AD5814237}" destId="{9A1CD118-1D13-4B64-BF3C-7811322292C4}" srcOrd="0" destOrd="0" presId="urn:microsoft.com/office/officeart/2005/8/layout/cycle5"/>
    <dgm:cxn modelId="{CD2D302B-37FE-4935-9149-BB2593F36649}" type="presOf" srcId="{4EEF177F-C1FD-4EEE-96BC-9D75117BEAF4}" destId="{143EEA42-38F0-4D3C-84B5-9BC0111F89D5}" srcOrd="0" destOrd="0" presId="urn:microsoft.com/office/officeart/2005/8/layout/cycle5"/>
    <dgm:cxn modelId="{944C1546-1828-481B-8F07-BDC2F08C308F}" srcId="{7B24ED80-5197-460E-BAD0-DB25B3A4DE56}" destId="{289BB679-B6BD-4A05-8AE5-04DAF179A47C}" srcOrd="0" destOrd="0" parTransId="{469BF610-A9CB-485E-ABD5-2E8527E83C8E}" sibTransId="{72981936-9EF7-43C1-A985-2C5218EF8F9F}"/>
    <dgm:cxn modelId="{AFB30E4E-F539-4A80-B338-1552A838DCEC}" type="presOf" srcId="{C9890ED7-D6B0-4E30-9365-53D2D4519A24}" destId="{040861A8-F24B-45D4-AC60-5F5D0063F6DA}" srcOrd="0" destOrd="0" presId="urn:microsoft.com/office/officeart/2005/8/layout/cycle5"/>
    <dgm:cxn modelId="{0C605B74-1730-498A-A5E9-B2A7C99BF0AF}" type="presOf" srcId="{289BB679-B6BD-4A05-8AE5-04DAF179A47C}" destId="{88502BA9-E6FB-4F75-B94A-C8EBD350F33F}" srcOrd="0" destOrd="0" presId="urn:microsoft.com/office/officeart/2005/8/layout/cycle5"/>
    <dgm:cxn modelId="{866CE555-81DB-46AC-9BD7-8D907C736D0D}" type="presOf" srcId="{DF2D3A5F-6D6A-4021-9F8F-E4C387FED9A0}" destId="{E098BE8D-7863-437B-BF49-D4E4DC932F79}" srcOrd="0" destOrd="0" presId="urn:microsoft.com/office/officeart/2005/8/layout/cycle5"/>
    <dgm:cxn modelId="{60AA449B-F6D5-43AD-AEAA-E6C2EC133C93}" type="presOf" srcId="{604110AE-9C3B-43FB-A771-595D0C1B213D}" destId="{B59F093C-0B74-44BA-997F-51C9130E4D12}" srcOrd="0" destOrd="0" presId="urn:microsoft.com/office/officeart/2005/8/layout/cycle5"/>
    <dgm:cxn modelId="{4CF2E09B-9524-4AAB-BC4E-6B6FA910E9BB}" type="presOf" srcId="{7B24ED80-5197-460E-BAD0-DB25B3A4DE56}" destId="{50A64C67-0A33-499C-912A-7884920C5580}" srcOrd="0" destOrd="0" presId="urn:microsoft.com/office/officeart/2005/8/layout/cycle5"/>
    <dgm:cxn modelId="{7F23AAAA-A165-48D7-8FD0-637B7CC5B281}" srcId="{7B24ED80-5197-460E-BAD0-DB25B3A4DE56}" destId="{DF2D3A5F-6D6A-4021-9F8F-E4C387FED9A0}" srcOrd="3" destOrd="0" parTransId="{0365C44C-C429-4E6F-ACDC-96EE242F790C}" sibTransId="{4EEF177F-C1FD-4EEE-96BC-9D75117BEAF4}"/>
    <dgm:cxn modelId="{0DAFEBC3-4652-4B77-BE88-68A9B6D1C430}" type="presOf" srcId="{96A42340-26A5-4EFC-932C-FE8166D8F283}" destId="{0D5B744E-B80B-4A2F-AC2C-DB65FBAC6D20}" srcOrd="0" destOrd="0" presId="urn:microsoft.com/office/officeart/2005/8/layout/cycle5"/>
    <dgm:cxn modelId="{012068D1-C509-4E45-8B35-D1A4A0747786}" srcId="{7B24ED80-5197-460E-BAD0-DB25B3A4DE56}" destId="{C9890ED7-D6B0-4E30-9365-53D2D4519A24}" srcOrd="4" destOrd="0" parTransId="{0710408C-4195-47A8-9702-CA5C117D06B8}" sibTransId="{4F40C422-7A98-474A-A874-E22514B462E6}"/>
    <dgm:cxn modelId="{94C4D4D3-E0CC-4B7C-964D-386062F12FFC}" type="presOf" srcId="{5524B06D-890F-47AE-AF21-7BBB916AA0EA}" destId="{6A8E1D79-7207-4CA0-9F57-E6BC84C77FE8}" srcOrd="0" destOrd="0" presId="urn:microsoft.com/office/officeart/2005/8/layout/cycle5"/>
    <dgm:cxn modelId="{4B851BDE-1995-4B57-B130-964D71784F4D}" type="presOf" srcId="{E7373D70-E319-460A-AEA5-417985946E20}" destId="{FB91CF24-0874-4372-8C4C-E930121C9E2E}" srcOrd="0" destOrd="0" presId="urn:microsoft.com/office/officeart/2005/8/layout/cycle5"/>
    <dgm:cxn modelId="{1F276CEF-D881-498B-A4EF-A314E1AAD444}" type="presOf" srcId="{72981936-9EF7-43C1-A985-2C5218EF8F9F}" destId="{CB03C36E-C014-4E59-8D7E-B87349F68ED7}" srcOrd="0" destOrd="0" presId="urn:microsoft.com/office/officeart/2005/8/layout/cycle5"/>
    <dgm:cxn modelId="{979DE1F4-9BAF-4BD1-8C8C-F9888DE770A2}" srcId="{7B24ED80-5197-460E-BAD0-DB25B3A4DE56}" destId="{1321925F-B043-48DA-BC44-7E41DF06DDE9}" srcOrd="1" destOrd="0" parTransId="{03E26FB2-C9AF-4CE1-A55D-98182DC9D907}" sibTransId="{604110AE-9C3B-43FB-A771-595D0C1B213D}"/>
    <dgm:cxn modelId="{941FCAF6-A0D0-421C-ABAE-25373CCA97A3}" type="presOf" srcId="{1321925F-B043-48DA-BC44-7E41DF06DDE9}" destId="{DEBF0C9D-4532-4B25-8F6B-2607CDB413EE}" srcOrd="0" destOrd="0" presId="urn:microsoft.com/office/officeart/2005/8/layout/cycle5"/>
    <dgm:cxn modelId="{6444A9E0-9416-40CC-A106-63184AC2438D}" type="presParOf" srcId="{50A64C67-0A33-499C-912A-7884920C5580}" destId="{88502BA9-E6FB-4F75-B94A-C8EBD350F33F}" srcOrd="0" destOrd="0" presId="urn:microsoft.com/office/officeart/2005/8/layout/cycle5"/>
    <dgm:cxn modelId="{493ACFA1-A0A8-422C-91D1-028E1F9B6E23}" type="presParOf" srcId="{50A64C67-0A33-499C-912A-7884920C5580}" destId="{D4EC112C-0B51-4225-8042-3DF2E0B4158C}" srcOrd="1" destOrd="0" presId="urn:microsoft.com/office/officeart/2005/8/layout/cycle5"/>
    <dgm:cxn modelId="{3D086270-AA2D-47E4-815A-427F0DEF2716}" type="presParOf" srcId="{50A64C67-0A33-499C-912A-7884920C5580}" destId="{CB03C36E-C014-4E59-8D7E-B87349F68ED7}" srcOrd="2" destOrd="0" presId="urn:microsoft.com/office/officeart/2005/8/layout/cycle5"/>
    <dgm:cxn modelId="{DC0B4D52-4A63-43CE-916E-EB4548F48765}" type="presParOf" srcId="{50A64C67-0A33-499C-912A-7884920C5580}" destId="{DEBF0C9D-4532-4B25-8F6B-2607CDB413EE}" srcOrd="3" destOrd="0" presId="urn:microsoft.com/office/officeart/2005/8/layout/cycle5"/>
    <dgm:cxn modelId="{23DA342D-2B95-4839-AF3C-1C021B217B61}" type="presParOf" srcId="{50A64C67-0A33-499C-912A-7884920C5580}" destId="{C77DF896-A208-451F-B656-1C1FA41516E1}" srcOrd="4" destOrd="0" presId="urn:microsoft.com/office/officeart/2005/8/layout/cycle5"/>
    <dgm:cxn modelId="{21FE6729-E902-407E-A12E-65C1A42FB5D8}" type="presParOf" srcId="{50A64C67-0A33-499C-912A-7884920C5580}" destId="{B59F093C-0B74-44BA-997F-51C9130E4D12}" srcOrd="5" destOrd="0" presId="urn:microsoft.com/office/officeart/2005/8/layout/cycle5"/>
    <dgm:cxn modelId="{B70EBCC6-C9C3-4296-B32A-42684AC09795}" type="presParOf" srcId="{50A64C67-0A33-499C-912A-7884920C5580}" destId="{6A8E1D79-7207-4CA0-9F57-E6BC84C77FE8}" srcOrd="6" destOrd="0" presId="urn:microsoft.com/office/officeart/2005/8/layout/cycle5"/>
    <dgm:cxn modelId="{0D39D9EA-4338-4766-8DEB-2F53888CFA4E}" type="presParOf" srcId="{50A64C67-0A33-499C-912A-7884920C5580}" destId="{B249811B-E410-4B20-BB68-C8C4631DF070}" srcOrd="7" destOrd="0" presId="urn:microsoft.com/office/officeart/2005/8/layout/cycle5"/>
    <dgm:cxn modelId="{3C7E5B9D-5C6E-4FE7-8FC6-B265C25744BD}" type="presParOf" srcId="{50A64C67-0A33-499C-912A-7884920C5580}" destId="{0D5B744E-B80B-4A2F-AC2C-DB65FBAC6D20}" srcOrd="8" destOrd="0" presId="urn:microsoft.com/office/officeart/2005/8/layout/cycle5"/>
    <dgm:cxn modelId="{F151263C-6204-444C-875F-82C0F52E8D4E}" type="presParOf" srcId="{50A64C67-0A33-499C-912A-7884920C5580}" destId="{E098BE8D-7863-437B-BF49-D4E4DC932F79}" srcOrd="9" destOrd="0" presId="urn:microsoft.com/office/officeart/2005/8/layout/cycle5"/>
    <dgm:cxn modelId="{092BD4FB-34D6-48C1-AA57-403D6A9E13E4}" type="presParOf" srcId="{50A64C67-0A33-499C-912A-7884920C5580}" destId="{5403D292-EC23-424B-A254-522D399E2770}" srcOrd="10" destOrd="0" presId="urn:microsoft.com/office/officeart/2005/8/layout/cycle5"/>
    <dgm:cxn modelId="{F9C79995-E47B-4587-B0A3-E103DECE5D97}" type="presParOf" srcId="{50A64C67-0A33-499C-912A-7884920C5580}" destId="{143EEA42-38F0-4D3C-84B5-9BC0111F89D5}" srcOrd="11" destOrd="0" presId="urn:microsoft.com/office/officeart/2005/8/layout/cycle5"/>
    <dgm:cxn modelId="{CCA36F4A-3F65-47FB-A54B-24CB69142DFA}" type="presParOf" srcId="{50A64C67-0A33-499C-912A-7884920C5580}" destId="{040861A8-F24B-45D4-AC60-5F5D0063F6DA}" srcOrd="12" destOrd="0" presId="urn:microsoft.com/office/officeart/2005/8/layout/cycle5"/>
    <dgm:cxn modelId="{47D6C6C2-FDBA-43C1-8430-4A32FB95A973}" type="presParOf" srcId="{50A64C67-0A33-499C-912A-7884920C5580}" destId="{0A397661-1A2D-4F87-91CB-D5A3CA7AC8F1}" srcOrd="13" destOrd="0" presId="urn:microsoft.com/office/officeart/2005/8/layout/cycle5"/>
    <dgm:cxn modelId="{DB540608-CE93-47CA-A986-8AF6F982C3BB}" type="presParOf" srcId="{50A64C67-0A33-499C-912A-7884920C5580}" destId="{CA051A9D-8534-4FE0-AECC-D3D95BE0E2A4}" srcOrd="14" destOrd="0" presId="urn:microsoft.com/office/officeart/2005/8/layout/cycle5"/>
    <dgm:cxn modelId="{683EEF8D-88E7-46DB-B613-9305C4B6110F}" type="presParOf" srcId="{50A64C67-0A33-499C-912A-7884920C5580}" destId="{9A1CD118-1D13-4B64-BF3C-7811322292C4}" srcOrd="15" destOrd="0" presId="urn:microsoft.com/office/officeart/2005/8/layout/cycle5"/>
    <dgm:cxn modelId="{0D84FED2-0517-4E78-A965-B32E3A889475}" type="presParOf" srcId="{50A64C67-0A33-499C-912A-7884920C5580}" destId="{163CC326-E817-48D2-BAC4-A7879061B196}" srcOrd="16" destOrd="0" presId="urn:microsoft.com/office/officeart/2005/8/layout/cycle5"/>
    <dgm:cxn modelId="{142317BA-3B5C-41AD-B132-814657376775}" type="presParOf" srcId="{50A64C67-0A33-499C-912A-7884920C5580}" destId="{FB91CF24-0874-4372-8C4C-E930121C9E2E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BFCADC-EA77-442D-BCCC-3D0F7F87512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694C479-DCAA-40D7-B5F3-83C9B28B3D83}">
      <dgm:prSet phldrT="[Text]" custT="1"/>
      <dgm:spPr/>
      <dgm:t>
        <a:bodyPr/>
        <a:lstStyle/>
        <a:p>
          <a:pPr rtl="0"/>
          <a:r>
            <a:rPr lang="fa-IR" sz="800" dirty="0"/>
            <a:t> </a:t>
          </a:r>
          <a:r>
            <a:rPr lang="fa-IR" sz="1600" b="1" dirty="0">
              <a:solidFill>
                <a:schemeClr val="bg1"/>
              </a:solidFill>
              <a:cs typeface="B Roya" panose="00000400000000000000" pitchFamily="2" charset="-78"/>
            </a:rPr>
            <a:t>به افزایش دقت و بروز بودن پاسخ ها کمک میکند</a:t>
          </a:r>
          <a:endParaRPr lang="en-US" sz="800" b="1" dirty="0">
            <a:solidFill>
              <a:schemeClr val="bg1"/>
            </a:solidFill>
            <a:cs typeface="B Roya" panose="00000400000000000000" pitchFamily="2" charset="-78"/>
          </a:endParaRPr>
        </a:p>
      </dgm:t>
    </dgm:pt>
    <dgm:pt modelId="{BD4521A4-8903-44C8-BF41-840739DB61F9}" type="parTrans" cxnId="{7499BEB3-60EA-4BDA-AEDD-8CEE9FEAA794}">
      <dgm:prSet/>
      <dgm:spPr/>
      <dgm:t>
        <a:bodyPr/>
        <a:lstStyle/>
        <a:p>
          <a:endParaRPr lang="en-US"/>
        </a:p>
      </dgm:t>
    </dgm:pt>
    <dgm:pt modelId="{74AB5E26-DC12-4BED-8DB4-6B69E473476D}" type="sibTrans" cxnId="{7499BEB3-60EA-4BDA-AEDD-8CEE9FEAA794}">
      <dgm:prSet/>
      <dgm:spPr/>
      <dgm:t>
        <a:bodyPr/>
        <a:lstStyle/>
        <a:p>
          <a:endParaRPr lang="en-US"/>
        </a:p>
      </dgm:t>
    </dgm:pt>
    <dgm:pt modelId="{87C143E9-C2F2-4076-A003-1233C9D6FC37}">
      <dgm:prSet phldrT="[Text]" custT="1"/>
      <dgm:spPr/>
      <dgm:t>
        <a:bodyPr/>
        <a:lstStyle/>
        <a:p>
          <a:r>
            <a:rPr lang="fa-IR" sz="1600" b="1" dirty="0">
              <a:solidFill>
                <a:schemeClr val="bg1"/>
              </a:solidFill>
              <a:cs typeface="B Roya" panose="00000400000000000000" pitchFamily="2" charset="-78"/>
            </a:rPr>
            <a:t>اما بدون عناصر کانکتست کیفیت تعامل محدود می شود </a:t>
          </a:r>
          <a:endParaRPr lang="en-US" sz="1600" b="1" dirty="0">
            <a:solidFill>
              <a:schemeClr val="bg1"/>
            </a:solidFill>
            <a:cs typeface="B Roya" panose="00000400000000000000" pitchFamily="2" charset="-78"/>
          </a:endParaRPr>
        </a:p>
      </dgm:t>
    </dgm:pt>
    <dgm:pt modelId="{B8D924A6-C6F5-4E7D-8E8C-B6370D5017FF}" type="parTrans" cxnId="{CFD941EC-2A3E-4537-8557-792343A51D71}">
      <dgm:prSet/>
      <dgm:spPr/>
      <dgm:t>
        <a:bodyPr/>
        <a:lstStyle/>
        <a:p>
          <a:endParaRPr lang="en-US"/>
        </a:p>
      </dgm:t>
    </dgm:pt>
    <dgm:pt modelId="{5DE9F9DF-C7BE-4B99-A587-BA2AF23EBDDD}" type="sibTrans" cxnId="{CFD941EC-2A3E-4537-8557-792343A51D71}">
      <dgm:prSet/>
      <dgm:spPr/>
      <dgm:t>
        <a:bodyPr/>
        <a:lstStyle/>
        <a:p>
          <a:endParaRPr lang="en-US"/>
        </a:p>
      </dgm:t>
    </dgm:pt>
    <dgm:pt modelId="{33D882C6-A576-4FA7-9540-796BE7618C06}">
      <dgm:prSet phldrT="[Text]" custT="1"/>
      <dgm:spPr/>
      <dgm:t>
        <a:bodyPr/>
        <a:lstStyle/>
        <a:p>
          <a:pPr rtl="1"/>
          <a:r>
            <a:rPr lang="fa-IR" sz="1600" b="1" dirty="0">
              <a:solidFill>
                <a:schemeClr val="bg1"/>
              </a:solidFill>
              <a:cs typeface="B Roya" panose="00000400000000000000" pitchFamily="2" charset="-78"/>
            </a:rPr>
            <a:t>مهندسی کانتکست شامل </a:t>
          </a:r>
          <a:r>
            <a:rPr lang="en-US" sz="1600" b="1" dirty="0">
              <a:solidFill>
                <a:schemeClr val="bg1"/>
              </a:solidFill>
              <a:cs typeface="B Roya" panose="00000400000000000000" pitchFamily="2" charset="-78"/>
            </a:rPr>
            <a:t>RAG</a:t>
          </a:r>
          <a:r>
            <a:rPr lang="fa-IR" sz="1600" b="1" dirty="0">
              <a:solidFill>
                <a:schemeClr val="bg1"/>
              </a:solidFill>
              <a:cs typeface="B Roya" panose="00000400000000000000" pitchFamily="2" charset="-78"/>
            </a:rPr>
            <a:t>  می شود اما فراتر از آن است و همه عناصر محیط مدل را دربر میگیرد</a:t>
          </a:r>
          <a:endParaRPr lang="en-US" sz="1600" b="1" dirty="0">
            <a:solidFill>
              <a:schemeClr val="bg1"/>
            </a:solidFill>
            <a:cs typeface="B Roya" panose="00000400000000000000" pitchFamily="2" charset="-78"/>
          </a:endParaRPr>
        </a:p>
      </dgm:t>
    </dgm:pt>
    <dgm:pt modelId="{4E42917F-4CA0-47CA-8470-E5D6C46E79A4}" type="parTrans" cxnId="{FECDEB3F-1BBC-4011-9F82-79FDAA9BAD2E}">
      <dgm:prSet/>
      <dgm:spPr/>
      <dgm:t>
        <a:bodyPr/>
        <a:lstStyle/>
        <a:p>
          <a:endParaRPr lang="en-US"/>
        </a:p>
      </dgm:t>
    </dgm:pt>
    <dgm:pt modelId="{FD47143F-C892-404C-ADC3-21F4562AAAF0}" type="sibTrans" cxnId="{FECDEB3F-1BBC-4011-9F82-79FDAA9BAD2E}">
      <dgm:prSet/>
      <dgm:spPr/>
      <dgm:t>
        <a:bodyPr/>
        <a:lstStyle/>
        <a:p>
          <a:endParaRPr lang="en-US"/>
        </a:p>
      </dgm:t>
    </dgm:pt>
    <dgm:pt modelId="{27AFA3CA-748C-4C2B-9A89-60C9F41CB893}" type="pres">
      <dgm:prSet presAssocID="{36BFCADC-EA77-442D-BCCC-3D0F7F87512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67FA7715-9670-415F-89CA-0A838DA1BC96}" type="pres">
      <dgm:prSet presAssocID="{D694C479-DCAA-40D7-B5F3-83C9B28B3D83}" presName="Accent1" presStyleCnt="0"/>
      <dgm:spPr/>
    </dgm:pt>
    <dgm:pt modelId="{0B75EDC6-E490-4E0B-B6F1-0CBC1E6279B3}" type="pres">
      <dgm:prSet presAssocID="{D694C479-DCAA-40D7-B5F3-83C9B28B3D83}" presName="Accent" presStyleLbl="node1" presStyleIdx="0" presStyleCnt="3" custScaleX="213073"/>
      <dgm:spPr/>
    </dgm:pt>
    <dgm:pt modelId="{FE1E0286-673A-4171-8864-FBC75EC1C10E}" type="pres">
      <dgm:prSet presAssocID="{D694C479-DCAA-40D7-B5F3-83C9B28B3D83}" presName="Parent1" presStyleLbl="revTx" presStyleIdx="0" presStyleCnt="3" custScaleX="384047">
        <dgm:presLayoutVars>
          <dgm:chMax val="1"/>
          <dgm:chPref val="1"/>
          <dgm:bulletEnabled val="1"/>
        </dgm:presLayoutVars>
      </dgm:prSet>
      <dgm:spPr/>
    </dgm:pt>
    <dgm:pt modelId="{6F6BCDBC-6A97-437F-9FA7-C492DDF2671F}" type="pres">
      <dgm:prSet presAssocID="{87C143E9-C2F2-4076-A003-1233C9D6FC37}" presName="Accent2" presStyleCnt="0"/>
      <dgm:spPr/>
    </dgm:pt>
    <dgm:pt modelId="{3DF7927D-089B-44B7-82B9-E8AC5D25AFC6}" type="pres">
      <dgm:prSet presAssocID="{87C143E9-C2F2-4076-A003-1233C9D6FC37}" presName="Accent" presStyleLbl="node1" presStyleIdx="1" presStyleCnt="3" custScaleX="220456"/>
      <dgm:spPr/>
    </dgm:pt>
    <dgm:pt modelId="{5D39A6C1-7358-4CC4-B8BB-0F196B4D5D11}" type="pres">
      <dgm:prSet presAssocID="{87C143E9-C2F2-4076-A003-1233C9D6FC37}" presName="Parent2" presStyleLbl="revTx" presStyleIdx="1" presStyleCnt="3" custScaleX="535930">
        <dgm:presLayoutVars>
          <dgm:chMax val="1"/>
          <dgm:chPref val="1"/>
          <dgm:bulletEnabled val="1"/>
        </dgm:presLayoutVars>
      </dgm:prSet>
      <dgm:spPr/>
    </dgm:pt>
    <dgm:pt modelId="{8B31766B-39A9-4D36-92DC-0A007BA52B07}" type="pres">
      <dgm:prSet presAssocID="{33D882C6-A576-4FA7-9540-796BE7618C06}" presName="Accent3" presStyleCnt="0"/>
      <dgm:spPr/>
    </dgm:pt>
    <dgm:pt modelId="{449A9921-EFA6-4BE5-92E5-6FCE8C167DAF}" type="pres">
      <dgm:prSet presAssocID="{33D882C6-A576-4FA7-9540-796BE7618C06}" presName="Accent" presStyleLbl="node1" presStyleIdx="2" presStyleCnt="3" custScaleX="236019" custScaleY="107846"/>
      <dgm:spPr/>
    </dgm:pt>
    <dgm:pt modelId="{372A2717-5893-4510-9616-9A20B0F61748}" type="pres">
      <dgm:prSet presAssocID="{33D882C6-A576-4FA7-9540-796BE7618C06}" presName="Parent3" presStyleLbl="revTx" presStyleIdx="2" presStyleCnt="3" custScaleX="290804" custScaleY="164810" custLinFactNeighborX="-1675" custLinFactNeighborY="32838">
        <dgm:presLayoutVars>
          <dgm:chMax val="1"/>
          <dgm:chPref val="1"/>
          <dgm:bulletEnabled val="1"/>
        </dgm:presLayoutVars>
      </dgm:prSet>
      <dgm:spPr/>
    </dgm:pt>
  </dgm:ptLst>
  <dgm:cxnLst>
    <dgm:cxn modelId="{02CAFA0B-D87A-4FB7-83D3-91F8B7B075F2}" type="presOf" srcId="{36BFCADC-EA77-442D-BCCC-3D0F7F875122}" destId="{27AFA3CA-748C-4C2B-9A89-60C9F41CB893}" srcOrd="0" destOrd="0" presId="urn:microsoft.com/office/officeart/2009/layout/CircleArrowProcess"/>
    <dgm:cxn modelId="{FECDEB3F-1BBC-4011-9F82-79FDAA9BAD2E}" srcId="{36BFCADC-EA77-442D-BCCC-3D0F7F875122}" destId="{33D882C6-A576-4FA7-9540-796BE7618C06}" srcOrd="2" destOrd="0" parTransId="{4E42917F-4CA0-47CA-8470-E5D6C46E79A4}" sibTransId="{FD47143F-C892-404C-ADC3-21F4562AAAF0}"/>
    <dgm:cxn modelId="{B061B550-19DE-40BB-82FD-7A4248760935}" type="presOf" srcId="{33D882C6-A576-4FA7-9540-796BE7618C06}" destId="{372A2717-5893-4510-9616-9A20B0F61748}" srcOrd="0" destOrd="0" presId="urn:microsoft.com/office/officeart/2009/layout/CircleArrowProcess"/>
    <dgm:cxn modelId="{27B992A4-7240-4CB6-B0A6-EAE6BA01B54E}" type="presOf" srcId="{87C143E9-C2F2-4076-A003-1233C9D6FC37}" destId="{5D39A6C1-7358-4CC4-B8BB-0F196B4D5D11}" srcOrd="0" destOrd="0" presId="urn:microsoft.com/office/officeart/2009/layout/CircleArrowProcess"/>
    <dgm:cxn modelId="{7499BEB3-60EA-4BDA-AEDD-8CEE9FEAA794}" srcId="{36BFCADC-EA77-442D-BCCC-3D0F7F875122}" destId="{D694C479-DCAA-40D7-B5F3-83C9B28B3D83}" srcOrd="0" destOrd="0" parTransId="{BD4521A4-8903-44C8-BF41-840739DB61F9}" sibTransId="{74AB5E26-DC12-4BED-8DB4-6B69E473476D}"/>
    <dgm:cxn modelId="{F6CFD0EA-25F8-4D4F-B6ED-18174F4B323B}" type="presOf" srcId="{D694C479-DCAA-40D7-B5F3-83C9B28B3D83}" destId="{FE1E0286-673A-4171-8864-FBC75EC1C10E}" srcOrd="0" destOrd="0" presId="urn:microsoft.com/office/officeart/2009/layout/CircleArrowProcess"/>
    <dgm:cxn modelId="{CFD941EC-2A3E-4537-8557-792343A51D71}" srcId="{36BFCADC-EA77-442D-BCCC-3D0F7F875122}" destId="{87C143E9-C2F2-4076-A003-1233C9D6FC37}" srcOrd="1" destOrd="0" parTransId="{B8D924A6-C6F5-4E7D-8E8C-B6370D5017FF}" sibTransId="{5DE9F9DF-C7BE-4B99-A587-BA2AF23EBDDD}"/>
    <dgm:cxn modelId="{D7B81D98-B09A-438D-A1B3-530B1EC2ABCD}" type="presParOf" srcId="{27AFA3CA-748C-4C2B-9A89-60C9F41CB893}" destId="{67FA7715-9670-415F-89CA-0A838DA1BC96}" srcOrd="0" destOrd="0" presId="urn:microsoft.com/office/officeart/2009/layout/CircleArrowProcess"/>
    <dgm:cxn modelId="{370A9FDC-B3AF-4497-80CB-C3B4E40504D0}" type="presParOf" srcId="{67FA7715-9670-415F-89CA-0A838DA1BC96}" destId="{0B75EDC6-E490-4E0B-B6F1-0CBC1E6279B3}" srcOrd="0" destOrd="0" presId="urn:microsoft.com/office/officeart/2009/layout/CircleArrowProcess"/>
    <dgm:cxn modelId="{F8D14291-5B40-4F12-B66C-5F6B77055411}" type="presParOf" srcId="{27AFA3CA-748C-4C2B-9A89-60C9F41CB893}" destId="{FE1E0286-673A-4171-8864-FBC75EC1C10E}" srcOrd="1" destOrd="0" presId="urn:microsoft.com/office/officeart/2009/layout/CircleArrowProcess"/>
    <dgm:cxn modelId="{1D8BA495-AD98-468B-8C13-046585B2106C}" type="presParOf" srcId="{27AFA3CA-748C-4C2B-9A89-60C9F41CB893}" destId="{6F6BCDBC-6A97-437F-9FA7-C492DDF2671F}" srcOrd="2" destOrd="0" presId="urn:microsoft.com/office/officeart/2009/layout/CircleArrowProcess"/>
    <dgm:cxn modelId="{C4A3D123-4B59-468C-8F79-A856A832A4F8}" type="presParOf" srcId="{6F6BCDBC-6A97-437F-9FA7-C492DDF2671F}" destId="{3DF7927D-089B-44B7-82B9-E8AC5D25AFC6}" srcOrd="0" destOrd="0" presId="urn:microsoft.com/office/officeart/2009/layout/CircleArrowProcess"/>
    <dgm:cxn modelId="{F87750DC-F4C3-4C6A-9B07-1377D8F91DFB}" type="presParOf" srcId="{27AFA3CA-748C-4C2B-9A89-60C9F41CB893}" destId="{5D39A6C1-7358-4CC4-B8BB-0F196B4D5D11}" srcOrd="3" destOrd="0" presId="urn:microsoft.com/office/officeart/2009/layout/CircleArrowProcess"/>
    <dgm:cxn modelId="{8ED2CE9E-8C28-4B3C-8404-276C03ACCE1A}" type="presParOf" srcId="{27AFA3CA-748C-4C2B-9A89-60C9F41CB893}" destId="{8B31766B-39A9-4D36-92DC-0A007BA52B07}" srcOrd="4" destOrd="0" presId="urn:microsoft.com/office/officeart/2009/layout/CircleArrowProcess"/>
    <dgm:cxn modelId="{4BB2CAAC-744D-41E7-883E-8DF87CB8AC1F}" type="presParOf" srcId="{8B31766B-39A9-4D36-92DC-0A007BA52B07}" destId="{449A9921-EFA6-4BE5-92E5-6FCE8C167DAF}" srcOrd="0" destOrd="0" presId="urn:microsoft.com/office/officeart/2009/layout/CircleArrowProcess"/>
    <dgm:cxn modelId="{749E2ECA-241F-4846-AD1A-92850BE6AA8D}" type="presParOf" srcId="{27AFA3CA-748C-4C2B-9A89-60C9F41CB893}" destId="{372A2717-5893-4510-9616-9A20B0F61748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057B06-62AA-4A34-892B-2097BEE632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3CA95C-5AB4-47E9-A457-81540BFA74DD}">
      <dgm:prSet phldrT="[Text]" custT="1"/>
      <dgm:spPr/>
      <dgm:t>
        <a:bodyPr/>
        <a:lstStyle/>
        <a:p>
          <a:pPr algn="ctr"/>
          <a:r>
            <a:rPr lang="en-US" sz="1800" b="1" dirty="0"/>
            <a:t>Hallucination</a:t>
          </a:r>
        </a:p>
      </dgm:t>
    </dgm:pt>
    <dgm:pt modelId="{46191437-EC34-4277-9DE8-3C5EE38B6DE6}" type="parTrans" cxnId="{BC4B372C-3DE6-480F-AA9C-D25E7DEC68A0}">
      <dgm:prSet/>
      <dgm:spPr/>
      <dgm:t>
        <a:bodyPr/>
        <a:lstStyle/>
        <a:p>
          <a:endParaRPr lang="en-US"/>
        </a:p>
      </dgm:t>
    </dgm:pt>
    <dgm:pt modelId="{71CC8C0F-3624-47C0-93CD-B96AF690476A}" type="sibTrans" cxnId="{BC4B372C-3DE6-480F-AA9C-D25E7DEC68A0}">
      <dgm:prSet/>
      <dgm:spPr/>
      <dgm:t>
        <a:bodyPr/>
        <a:lstStyle/>
        <a:p>
          <a:endParaRPr lang="en-US" dirty="0"/>
        </a:p>
      </dgm:t>
    </dgm:pt>
    <dgm:pt modelId="{2ED1AAA4-FC39-44BB-AF90-462EC8340C17}">
      <dgm:prSet phldrT="[Text]" custT="1"/>
      <dgm:spPr/>
      <dgm:t>
        <a:bodyPr/>
        <a:lstStyle/>
        <a:p>
          <a:pPr algn="ctr"/>
          <a:r>
            <a:rPr lang="fa-IR" sz="1800" b="1" dirty="0">
              <a:cs typeface="B Roya" panose="00000400000000000000" pitchFamily="2" charset="-78"/>
            </a:rPr>
            <a:t>بهبود دقت و صحت پاسخ ها </a:t>
          </a:r>
          <a:endParaRPr lang="en-US" sz="1800" b="1" dirty="0">
            <a:cs typeface="B Roya" panose="00000400000000000000" pitchFamily="2" charset="-78"/>
          </a:endParaRPr>
        </a:p>
      </dgm:t>
    </dgm:pt>
    <dgm:pt modelId="{AA0B9DD1-0D0D-4907-AFE8-77862B7313E1}" type="parTrans" cxnId="{68721A9C-6272-4A78-9119-FCD20388A8A0}">
      <dgm:prSet/>
      <dgm:spPr/>
      <dgm:t>
        <a:bodyPr/>
        <a:lstStyle/>
        <a:p>
          <a:endParaRPr lang="en-US"/>
        </a:p>
      </dgm:t>
    </dgm:pt>
    <dgm:pt modelId="{5C404495-EE5B-4F12-996A-6F829A98F511}" type="sibTrans" cxnId="{68721A9C-6272-4A78-9119-FCD20388A8A0}">
      <dgm:prSet/>
      <dgm:spPr/>
      <dgm:t>
        <a:bodyPr/>
        <a:lstStyle/>
        <a:p>
          <a:endParaRPr lang="en-US" dirty="0"/>
        </a:p>
      </dgm:t>
    </dgm:pt>
    <dgm:pt modelId="{A2416122-00BE-4845-B1EC-C1233470074E}">
      <dgm:prSet phldrT="[Text]" custT="1"/>
      <dgm:spPr/>
      <dgm:t>
        <a:bodyPr/>
        <a:lstStyle/>
        <a:p>
          <a:r>
            <a:rPr lang="fa-IR" sz="1800" b="1" dirty="0">
              <a:cs typeface="B Roya" panose="00000400000000000000" pitchFamily="2" charset="-78"/>
            </a:rPr>
            <a:t>امکان انجام وظایف پیچیده</a:t>
          </a:r>
          <a:endParaRPr lang="en-US" sz="1800" b="1" dirty="0">
            <a:cs typeface="B Roya" panose="00000400000000000000" pitchFamily="2" charset="-78"/>
          </a:endParaRPr>
        </a:p>
      </dgm:t>
    </dgm:pt>
    <dgm:pt modelId="{DEB48655-C230-4C08-8841-36DB66279214}" type="parTrans" cxnId="{F9A7E5AB-0987-43DB-A4E5-3883BDB5880D}">
      <dgm:prSet/>
      <dgm:spPr/>
      <dgm:t>
        <a:bodyPr/>
        <a:lstStyle/>
        <a:p>
          <a:endParaRPr lang="en-US"/>
        </a:p>
      </dgm:t>
    </dgm:pt>
    <dgm:pt modelId="{2051BB90-F3D8-4DD3-A6D0-81D53A53F3AD}" type="sibTrans" cxnId="{F9A7E5AB-0987-43DB-A4E5-3883BDB5880D}">
      <dgm:prSet/>
      <dgm:spPr/>
      <dgm:t>
        <a:bodyPr/>
        <a:lstStyle/>
        <a:p>
          <a:endParaRPr lang="en-US" dirty="0"/>
        </a:p>
      </dgm:t>
    </dgm:pt>
    <dgm:pt modelId="{D650C93F-0997-46EE-8585-A15EDA28052C}">
      <dgm:prSet custT="1"/>
      <dgm:spPr/>
      <dgm:t>
        <a:bodyPr/>
        <a:lstStyle/>
        <a:p>
          <a:r>
            <a:rPr lang="fa-IR" sz="1800" b="1" dirty="0">
              <a:cs typeface="B Roya" panose="00000400000000000000" pitchFamily="2" charset="-78"/>
            </a:rPr>
            <a:t>شخصی سازی پاسخ ها بر اساس حافظه کاربر</a:t>
          </a:r>
          <a:endParaRPr lang="en-US" sz="1800" b="1" dirty="0">
            <a:cs typeface="B Roya" panose="00000400000000000000" pitchFamily="2" charset="-78"/>
          </a:endParaRPr>
        </a:p>
      </dgm:t>
    </dgm:pt>
    <dgm:pt modelId="{E86DBE4C-8417-44B3-A3A6-B74129C327F4}" type="parTrans" cxnId="{444B071E-9B9F-4235-B241-0D8907D9A196}">
      <dgm:prSet/>
      <dgm:spPr/>
      <dgm:t>
        <a:bodyPr/>
        <a:lstStyle/>
        <a:p>
          <a:endParaRPr lang="en-US"/>
        </a:p>
      </dgm:t>
    </dgm:pt>
    <dgm:pt modelId="{85DF8279-39C4-4207-99A8-145150F6D2CF}" type="sibTrans" cxnId="{444B071E-9B9F-4235-B241-0D8907D9A196}">
      <dgm:prSet/>
      <dgm:spPr/>
      <dgm:t>
        <a:bodyPr/>
        <a:lstStyle/>
        <a:p>
          <a:endParaRPr lang="en-US" dirty="0"/>
        </a:p>
      </dgm:t>
    </dgm:pt>
    <dgm:pt modelId="{DEBEF83B-CC78-4874-BBCD-694CE0DFEAEB}">
      <dgm:prSet custT="1"/>
      <dgm:spPr/>
      <dgm:t>
        <a:bodyPr/>
        <a:lstStyle/>
        <a:p>
          <a:r>
            <a:rPr lang="fa-IR" sz="1800" b="1" dirty="0">
              <a:cs typeface="B Roya" panose="00000400000000000000" pitchFamily="2" charset="-78"/>
            </a:rPr>
            <a:t>پاسخ های ساختار یافته</a:t>
          </a:r>
          <a:endParaRPr lang="en-US" sz="1800" b="1" dirty="0">
            <a:cs typeface="B Roya" panose="00000400000000000000" pitchFamily="2" charset="-78"/>
          </a:endParaRPr>
        </a:p>
      </dgm:t>
    </dgm:pt>
    <dgm:pt modelId="{7F6E8F54-A9C4-4914-A6E9-2681AE85CB85}" type="parTrans" cxnId="{75125454-774C-4A92-AD42-D83C8927B03D}">
      <dgm:prSet/>
      <dgm:spPr/>
      <dgm:t>
        <a:bodyPr/>
        <a:lstStyle/>
        <a:p>
          <a:endParaRPr lang="en-US"/>
        </a:p>
      </dgm:t>
    </dgm:pt>
    <dgm:pt modelId="{2A799A17-FBFF-44AE-BA41-0D1FEA0F1414}" type="sibTrans" cxnId="{75125454-774C-4A92-AD42-D83C8927B03D}">
      <dgm:prSet/>
      <dgm:spPr/>
      <dgm:t>
        <a:bodyPr/>
        <a:lstStyle/>
        <a:p>
          <a:endParaRPr lang="en-US"/>
        </a:p>
      </dgm:t>
    </dgm:pt>
    <dgm:pt modelId="{F725AC50-D32B-4B44-9482-A563E67DD22C}" type="pres">
      <dgm:prSet presAssocID="{5D057B06-62AA-4A34-892B-2097BEE63222}" presName="linearFlow" presStyleCnt="0">
        <dgm:presLayoutVars>
          <dgm:resizeHandles val="exact"/>
        </dgm:presLayoutVars>
      </dgm:prSet>
      <dgm:spPr/>
    </dgm:pt>
    <dgm:pt modelId="{49D9AAA3-2AE8-49E9-A461-241FA6137A7B}" type="pres">
      <dgm:prSet presAssocID="{0F3CA95C-5AB4-47E9-A457-81540BFA74DD}" presName="node" presStyleLbl="node1" presStyleIdx="0" presStyleCnt="5" custScaleX="198192" custLinFactNeighborX="-3292" custLinFactNeighborY="31496">
        <dgm:presLayoutVars>
          <dgm:bulletEnabled val="1"/>
        </dgm:presLayoutVars>
      </dgm:prSet>
      <dgm:spPr/>
    </dgm:pt>
    <dgm:pt modelId="{089650C1-E40F-48BB-87F0-55C6CD7D943F}" type="pres">
      <dgm:prSet presAssocID="{71CC8C0F-3624-47C0-93CD-B96AF690476A}" presName="sibTrans" presStyleLbl="sibTrans2D1" presStyleIdx="0" presStyleCnt="4" custAng="0"/>
      <dgm:spPr/>
    </dgm:pt>
    <dgm:pt modelId="{0D829042-DDB2-40A2-AD1D-8A23A745ADE5}" type="pres">
      <dgm:prSet presAssocID="{71CC8C0F-3624-47C0-93CD-B96AF690476A}" presName="connectorText" presStyleLbl="sibTrans2D1" presStyleIdx="0" presStyleCnt="4"/>
      <dgm:spPr/>
    </dgm:pt>
    <dgm:pt modelId="{92EFB9C6-AFC2-46E1-B022-61802C667989}" type="pres">
      <dgm:prSet presAssocID="{2ED1AAA4-FC39-44BB-AF90-462EC8340C17}" presName="node" presStyleLbl="node1" presStyleIdx="1" presStyleCnt="5" custScaleX="173174" custLinFactNeighborY="7900">
        <dgm:presLayoutVars>
          <dgm:bulletEnabled val="1"/>
        </dgm:presLayoutVars>
      </dgm:prSet>
      <dgm:spPr/>
    </dgm:pt>
    <dgm:pt modelId="{BEB81B63-920B-4FD8-A203-3221945527EC}" type="pres">
      <dgm:prSet presAssocID="{5C404495-EE5B-4F12-996A-6F829A98F511}" presName="sibTrans" presStyleLbl="sibTrans2D1" presStyleIdx="1" presStyleCnt="4"/>
      <dgm:spPr/>
    </dgm:pt>
    <dgm:pt modelId="{B6CEBB2D-0DE2-4F44-8F09-F038A8F3AAA7}" type="pres">
      <dgm:prSet presAssocID="{5C404495-EE5B-4F12-996A-6F829A98F511}" presName="connectorText" presStyleLbl="sibTrans2D1" presStyleIdx="1" presStyleCnt="4"/>
      <dgm:spPr/>
    </dgm:pt>
    <dgm:pt modelId="{BE7E0414-D074-4581-BF0D-5D38AEDE3FDB}" type="pres">
      <dgm:prSet presAssocID="{A2416122-00BE-4845-B1EC-C1233470074E}" presName="node" presStyleLbl="node1" presStyleIdx="2" presStyleCnt="5" custScaleX="148156">
        <dgm:presLayoutVars>
          <dgm:bulletEnabled val="1"/>
        </dgm:presLayoutVars>
      </dgm:prSet>
      <dgm:spPr/>
    </dgm:pt>
    <dgm:pt modelId="{2C594476-532F-4E7E-8AC6-5DBC3EF1AF58}" type="pres">
      <dgm:prSet presAssocID="{2051BB90-F3D8-4DD3-A6D0-81D53A53F3AD}" presName="sibTrans" presStyleLbl="sibTrans2D1" presStyleIdx="2" presStyleCnt="4"/>
      <dgm:spPr/>
    </dgm:pt>
    <dgm:pt modelId="{08C4C3EA-CA7B-4E4F-8C51-4306F1A6A02A}" type="pres">
      <dgm:prSet presAssocID="{2051BB90-F3D8-4DD3-A6D0-81D53A53F3AD}" presName="connectorText" presStyleLbl="sibTrans2D1" presStyleIdx="2" presStyleCnt="4"/>
      <dgm:spPr/>
    </dgm:pt>
    <dgm:pt modelId="{F899FBCE-A6C0-437B-9926-5133C127077A}" type="pres">
      <dgm:prSet presAssocID="{D650C93F-0997-46EE-8585-A15EDA28052C}" presName="node" presStyleLbl="node1" presStyleIdx="3" presStyleCnt="5" custScaleX="121163">
        <dgm:presLayoutVars>
          <dgm:bulletEnabled val="1"/>
        </dgm:presLayoutVars>
      </dgm:prSet>
      <dgm:spPr/>
    </dgm:pt>
    <dgm:pt modelId="{ABC094F4-FF67-4A19-AE79-B453CBE99DDB}" type="pres">
      <dgm:prSet presAssocID="{85DF8279-39C4-4207-99A8-145150F6D2CF}" presName="sibTrans" presStyleLbl="sibTrans2D1" presStyleIdx="3" presStyleCnt="4"/>
      <dgm:spPr/>
    </dgm:pt>
    <dgm:pt modelId="{211CC376-5401-4E3B-8DE6-3A5347070A6C}" type="pres">
      <dgm:prSet presAssocID="{85DF8279-39C4-4207-99A8-145150F6D2CF}" presName="connectorText" presStyleLbl="sibTrans2D1" presStyleIdx="3" presStyleCnt="4"/>
      <dgm:spPr/>
    </dgm:pt>
    <dgm:pt modelId="{E882AA2D-D8BE-42F3-A829-EEB4927D3C87}" type="pres">
      <dgm:prSet presAssocID="{DEBEF83B-CC78-4874-BBCD-694CE0DFEAEB}" presName="node" presStyleLbl="node1" presStyleIdx="4" presStyleCnt="5">
        <dgm:presLayoutVars>
          <dgm:bulletEnabled val="1"/>
        </dgm:presLayoutVars>
      </dgm:prSet>
      <dgm:spPr/>
    </dgm:pt>
  </dgm:ptLst>
  <dgm:cxnLst>
    <dgm:cxn modelId="{25811E07-6003-4316-BC86-07BCDB8B3DA9}" type="presOf" srcId="{D650C93F-0997-46EE-8585-A15EDA28052C}" destId="{F899FBCE-A6C0-437B-9926-5133C127077A}" srcOrd="0" destOrd="0" presId="urn:microsoft.com/office/officeart/2005/8/layout/process2"/>
    <dgm:cxn modelId="{7901DE07-F565-4229-8E50-5321C7619F64}" type="presOf" srcId="{5C404495-EE5B-4F12-996A-6F829A98F511}" destId="{BEB81B63-920B-4FD8-A203-3221945527EC}" srcOrd="0" destOrd="0" presId="urn:microsoft.com/office/officeart/2005/8/layout/process2"/>
    <dgm:cxn modelId="{EBB5FD13-3599-4D0D-B908-31FB4EDC1A2C}" type="presOf" srcId="{5D057B06-62AA-4A34-892B-2097BEE63222}" destId="{F725AC50-D32B-4B44-9482-A563E67DD22C}" srcOrd="0" destOrd="0" presId="urn:microsoft.com/office/officeart/2005/8/layout/process2"/>
    <dgm:cxn modelId="{444B071E-9B9F-4235-B241-0D8907D9A196}" srcId="{5D057B06-62AA-4A34-892B-2097BEE63222}" destId="{D650C93F-0997-46EE-8585-A15EDA28052C}" srcOrd="3" destOrd="0" parTransId="{E86DBE4C-8417-44B3-A3A6-B74129C327F4}" sibTransId="{85DF8279-39C4-4207-99A8-145150F6D2CF}"/>
    <dgm:cxn modelId="{E0B2AF26-2B55-468B-B2FF-2BAA0EBA6BC2}" type="presOf" srcId="{5C404495-EE5B-4F12-996A-6F829A98F511}" destId="{B6CEBB2D-0DE2-4F44-8F09-F038A8F3AAA7}" srcOrd="1" destOrd="0" presId="urn:microsoft.com/office/officeart/2005/8/layout/process2"/>
    <dgm:cxn modelId="{BC4B372C-3DE6-480F-AA9C-D25E7DEC68A0}" srcId="{5D057B06-62AA-4A34-892B-2097BEE63222}" destId="{0F3CA95C-5AB4-47E9-A457-81540BFA74DD}" srcOrd="0" destOrd="0" parTransId="{46191437-EC34-4277-9DE8-3C5EE38B6DE6}" sibTransId="{71CC8C0F-3624-47C0-93CD-B96AF690476A}"/>
    <dgm:cxn modelId="{11CD455B-B508-4811-85C6-43738C16D6CF}" type="presOf" srcId="{71CC8C0F-3624-47C0-93CD-B96AF690476A}" destId="{089650C1-E40F-48BB-87F0-55C6CD7D943F}" srcOrd="0" destOrd="0" presId="urn:microsoft.com/office/officeart/2005/8/layout/process2"/>
    <dgm:cxn modelId="{11F66942-585F-44D2-B9C5-89B75666245D}" type="presOf" srcId="{85DF8279-39C4-4207-99A8-145150F6D2CF}" destId="{211CC376-5401-4E3B-8DE6-3A5347070A6C}" srcOrd="1" destOrd="0" presId="urn:microsoft.com/office/officeart/2005/8/layout/process2"/>
    <dgm:cxn modelId="{75125454-774C-4A92-AD42-D83C8927B03D}" srcId="{5D057B06-62AA-4A34-892B-2097BEE63222}" destId="{DEBEF83B-CC78-4874-BBCD-694CE0DFEAEB}" srcOrd="4" destOrd="0" parTransId="{7F6E8F54-A9C4-4914-A6E9-2681AE85CB85}" sibTransId="{2A799A17-FBFF-44AE-BA41-0D1FEA0F1414}"/>
    <dgm:cxn modelId="{25559D84-D75C-42D7-BD79-AB3932A44E79}" type="presOf" srcId="{2051BB90-F3D8-4DD3-A6D0-81D53A53F3AD}" destId="{08C4C3EA-CA7B-4E4F-8C51-4306F1A6A02A}" srcOrd="1" destOrd="0" presId="urn:microsoft.com/office/officeart/2005/8/layout/process2"/>
    <dgm:cxn modelId="{9F59D184-21B7-4142-B9AB-94FF0F6D4D94}" type="presOf" srcId="{0F3CA95C-5AB4-47E9-A457-81540BFA74DD}" destId="{49D9AAA3-2AE8-49E9-A461-241FA6137A7B}" srcOrd="0" destOrd="0" presId="urn:microsoft.com/office/officeart/2005/8/layout/process2"/>
    <dgm:cxn modelId="{68721A9C-6272-4A78-9119-FCD20388A8A0}" srcId="{5D057B06-62AA-4A34-892B-2097BEE63222}" destId="{2ED1AAA4-FC39-44BB-AF90-462EC8340C17}" srcOrd="1" destOrd="0" parTransId="{AA0B9DD1-0D0D-4907-AFE8-77862B7313E1}" sibTransId="{5C404495-EE5B-4F12-996A-6F829A98F511}"/>
    <dgm:cxn modelId="{F9A7E5AB-0987-43DB-A4E5-3883BDB5880D}" srcId="{5D057B06-62AA-4A34-892B-2097BEE63222}" destId="{A2416122-00BE-4845-B1EC-C1233470074E}" srcOrd="2" destOrd="0" parTransId="{DEB48655-C230-4C08-8841-36DB66279214}" sibTransId="{2051BB90-F3D8-4DD3-A6D0-81D53A53F3AD}"/>
    <dgm:cxn modelId="{49AC97B8-A277-4756-82D5-A02B14E6BC3F}" type="presOf" srcId="{85DF8279-39C4-4207-99A8-145150F6D2CF}" destId="{ABC094F4-FF67-4A19-AE79-B453CBE99DDB}" srcOrd="0" destOrd="0" presId="urn:microsoft.com/office/officeart/2005/8/layout/process2"/>
    <dgm:cxn modelId="{A4347DBA-37AF-4DB7-9340-5E1D21C308B3}" type="presOf" srcId="{2ED1AAA4-FC39-44BB-AF90-462EC8340C17}" destId="{92EFB9C6-AFC2-46E1-B022-61802C667989}" srcOrd="0" destOrd="0" presId="urn:microsoft.com/office/officeart/2005/8/layout/process2"/>
    <dgm:cxn modelId="{7616ABC3-E7F1-45C4-8F08-D4D848327551}" type="presOf" srcId="{2051BB90-F3D8-4DD3-A6D0-81D53A53F3AD}" destId="{2C594476-532F-4E7E-8AC6-5DBC3EF1AF58}" srcOrd="0" destOrd="0" presId="urn:microsoft.com/office/officeart/2005/8/layout/process2"/>
    <dgm:cxn modelId="{17ADB7C8-1C58-4473-AD57-0461FDCD54CD}" type="presOf" srcId="{71CC8C0F-3624-47C0-93CD-B96AF690476A}" destId="{0D829042-DDB2-40A2-AD1D-8A23A745ADE5}" srcOrd="1" destOrd="0" presId="urn:microsoft.com/office/officeart/2005/8/layout/process2"/>
    <dgm:cxn modelId="{45CD5EDB-A7FF-41DD-A733-4870D698C38B}" type="presOf" srcId="{DEBEF83B-CC78-4874-BBCD-694CE0DFEAEB}" destId="{E882AA2D-D8BE-42F3-A829-EEB4927D3C87}" srcOrd="0" destOrd="0" presId="urn:microsoft.com/office/officeart/2005/8/layout/process2"/>
    <dgm:cxn modelId="{14DD71EF-F465-4405-828C-10D39FD02E4E}" type="presOf" srcId="{A2416122-00BE-4845-B1EC-C1233470074E}" destId="{BE7E0414-D074-4581-BF0D-5D38AEDE3FDB}" srcOrd="0" destOrd="0" presId="urn:microsoft.com/office/officeart/2005/8/layout/process2"/>
    <dgm:cxn modelId="{0FCBCB54-C4D1-4538-AC4F-ACC767881F60}" type="presParOf" srcId="{F725AC50-D32B-4B44-9482-A563E67DD22C}" destId="{49D9AAA3-2AE8-49E9-A461-241FA6137A7B}" srcOrd="0" destOrd="0" presId="urn:microsoft.com/office/officeart/2005/8/layout/process2"/>
    <dgm:cxn modelId="{E99C58CD-13DB-4859-8906-C35F8728B713}" type="presParOf" srcId="{F725AC50-D32B-4B44-9482-A563E67DD22C}" destId="{089650C1-E40F-48BB-87F0-55C6CD7D943F}" srcOrd="1" destOrd="0" presId="urn:microsoft.com/office/officeart/2005/8/layout/process2"/>
    <dgm:cxn modelId="{D91607AC-2E6E-47F7-9743-8808B4EF3305}" type="presParOf" srcId="{089650C1-E40F-48BB-87F0-55C6CD7D943F}" destId="{0D829042-DDB2-40A2-AD1D-8A23A745ADE5}" srcOrd="0" destOrd="0" presId="urn:microsoft.com/office/officeart/2005/8/layout/process2"/>
    <dgm:cxn modelId="{5177B3E6-5282-4644-A2C8-0C57C362634B}" type="presParOf" srcId="{F725AC50-D32B-4B44-9482-A563E67DD22C}" destId="{92EFB9C6-AFC2-46E1-B022-61802C667989}" srcOrd="2" destOrd="0" presId="urn:microsoft.com/office/officeart/2005/8/layout/process2"/>
    <dgm:cxn modelId="{B9DACA38-3859-4979-A41B-DC3A6DB04513}" type="presParOf" srcId="{F725AC50-D32B-4B44-9482-A563E67DD22C}" destId="{BEB81B63-920B-4FD8-A203-3221945527EC}" srcOrd="3" destOrd="0" presId="urn:microsoft.com/office/officeart/2005/8/layout/process2"/>
    <dgm:cxn modelId="{22FDCE07-28BA-41B6-87D8-E8212324090D}" type="presParOf" srcId="{BEB81B63-920B-4FD8-A203-3221945527EC}" destId="{B6CEBB2D-0DE2-4F44-8F09-F038A8F3AAA7}" srcOrd="0" destOrd="0" presId="urn:microsoft.com/office/officeart/2005/8/layout/process2"/>
    <dgm:cxn modelId="{BDDE11FF-C0F2-47B7-A1A4-3E65F363C1A0}" type="presParOf" srcId="{F725AC50-D32B-4B44-9482-A563E67DD22C}" destId="{BE7E0414-D074-4581-BF0D-5D38AEDE3FDB}" srcOrd="4" destOrd="0" presId="urn:microsoft.com/office/officeart/2005/8/layout/process2"/>
    <dgm:cxn modelId="{025EE39A-895D-4CA2-A5FA-6449997A60BD}" type="presParOf" srcId="{F725AC50-D32B-4B44-9482-A563E67DD22C}" destId="{2C594476-532F-4E7E-8AC6-5DBC3EF1AF58}" srcOrd="5" destOrd="0" presId="urn:microsoft.com/office/officeart/2005/8/layout/process2"/>
    <dgm:cxn modelId="{4E91DF3D-5BA3-46B7-B301-31B28DEB8520}" type="presParOf" srcId="{2C594476-532F-4E7E-8AC6-5DBC3EF1AF58}" destId="{08C4C3EA-CA7B-4E4F-8C51-4306F1A6A02A}" srcOrd="0" destOrd="0" presId="urn:microsoft.com/office/officeart/2005/8/layout/process2"/>
    <dgm:cxn modelId="{B1D2DF36-96B2-455C-9FCA-F98BC2854614}" type="presParOf" srcId="{F725AC50-D32B-4B44-9482-A563E67DD22C}" destId="{F899FBCE-A6C0-437B-9926-5133C127077A}" srcOrd="6" destOrd="0" presId="urn:microsoft.com/office/officeart/2005/8/layout/process2"/>
    <dgm:cxn modelId="{A9416841-B99E-43F6-BA34-CDBB1F19AF64}" type="presParOf" srcId="{F725AC50-D32B-4B44-9482-A563E67DD22C}" destId="{ABC094F4-FF67-4A19-AE79-B453CBE99DDB}" srcOrd="7" destOrd="0" presId="urn:microsoft.com/office/officeart/2005/8/layout/process2"/>
    <dgm:cxn modelId="{F322E0AE-FB28-4559-9134-EAA622C32662}" type="presParOf" srcId="{ABC094F4-FF67-4A19-AE79-B453CBE99DDB}" destId="{211CC376-5401-4E3B-8DE6-3A5347070A6C}" srcOrd="0" destOrd="0" presId="urn:microsoft.com/office/officeart/2005/8/layout/process2"/>
    <dgm:cxn modelId="{CB8D7516-02C0-4158-BE3A-4953D4E9D021}" type="presParOf" srcId="{F725AC50-D32B-4B44-9482-A563E67DD22C}" destId="{E882AA2D-D8BE-42F3-A829-EEB4927D3C8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2D446A-D9BC-457F-9E11-15981AE90131}" type="doc">
      <dgm:prSet loTypeId="urn:microsoft.com/office/officeart/2005/8/layout/chart3" loCatId="cycle" qsTypeId="urn:microsoft.com/office/officeart/2005/8/quickstyle/simple1" qsCatId="simple" csTypeId="urn:microsoft.com/office/officeart/2005/8/colors/accent0_3" csCatId="mainScheme" phldr="1"/>
      <dgm:spPr/>
    </dgm:pt>
    <dgm:pt modelId="{ABF5E759-EA8A-45AB-A1BE-BD975AFC8621}">
      <dgm:prSet phldrT="[Text]" custT="1"/>
      <dgm:spPr/>
      <dgm:t>
        <a:bodyPr/>
        <a:lstStyle/>
        <a:p>
          <a:r>
            <a:rPr lang="fa-IR" sz="1800" b="1" dirty="0">
              <a:cs typeface="B Roya" panose="00000400000000000000" pitchFamily="2" charset="-78"/>
            </a:rPr>
            <a:t>نیاز به داده های دقیق و به روز از محیط و کاربر</a:t>
          </a:r>
          <a:endParaRPr lang="en-US" sz="1800" b="1" dirty="0">
            <a:cs typeface="B Roya" panose="00000400000000000000" pitchFamily="2" charset="-78"/>
          </a:endParaRPr>
        </a:p>
      </dgm:t>
    </dgm:pt>
    <dgm:pt modelId="{CEB3B91A-6033-4D7C-8595-4BBAEC4BD577}" type="parTrans" cxnId="{36F2C735-166C-4412-8F9F-10F3B6F6F98B}">
      <dgm:prSet/>
      <dgm:spPr/>
      <dgm:t>
        <a:bodyPr/>
        <a:lstStyle/>
        <a:p>
          <a:endParaRPr lang="en-US"/>
        </a:p>
      </dgm:t>
    </dgm:pt>
    <dgm:pt modelId="{EC046792-7D86-4E8C-9099-6FCAC44DF1CD}" type="sibTrans" cxnId="{36F2C735-166C-4412-8F9F-10F3B6F6F98B}">
      <dgm:prSet/>
      <dgm:spPr/>
      <dgm:t>
        <a:bodyPr/>
        <a:lstStyle/>
        <a:p>
          <a:endParaRPr lang="en-US"/>
        </a:p>
      </dgm:t>
    </dgm:pt>
    <dgm:pt modelId="{6E471DD8-0412-4B59-92A6-ADCA665A3D9A}">
      <dgm:prSet phldrT="[Text]" custT="1"/>
      <dgm:spPr/>
      <dgm:t>
        <a:bodyPr/>
        <a:lstStyle/>
        <a:p>
          <a:r>
            <a:rPr lang="fa-IR" sz="1800" b="1" dirty="0">
              <a:cs typeface="B Roya" panose="00000400000000000000" pitchFamily="2" charset="-78"/>
            </a:rPr>
            <a:t>نگرانی های حریم خصوصی و امنیت داده</a:t>
          </a:r>
          <a:endParaRPr lang="en-US" sz="1800" b="1" dirty="0">
            <a:cs typeface="B Roya" panose="00000400000000000000" pitchFamily="2" charset="-78"/>
          </a:endParaRPr>
        </a:p>
      </dgm:t>
    </dgm:pt>
    <dgm:pt modelId="{A193A417-B5F0-401E-BEB7-A6E290E2F370}" type="parTrans" cxnId="{8F5B60FE-FD47-48AC-84F3-373F201BFBAF}">
      <dgm:prSet/>
      <dgm:spPr/>
      <dgm:t>
        <a:bodyPr/>
        <a:lstStyle/>
        <a:p>
          <a:endParaRPr lang="en-US"/>
        </a:p>
      </dgm:t>
    </dgm:pt>
    <dgm:pt modelId="{5D7068B3-147B-4FFD-90B6-F9A2E9DF8146}" type="sibTrans" cxnId="{8F5B60FE-FD47-48AC-84F3-373F201BFBAF}">
      <dgm:prSet/>
      <dgm:spPr/>
      <dgm:t>
        <a:bodyPr/>
        <a:lstStyle/>
        <a:p>
          <a:endParaRPr lang="en-US"/>
        </a:p>
      </dgm:t>
    </dgm:pt>
    <dgm:pt modelId="{2DAA4C1C-55BD-4DCC-ABD6-F3459ADF1245}">
      <dgm:prSet phldrT="[Text]" custT="1"/>
      <dgm:spPr/>
      <dgm:t>
        <a:bodyPr/>
        <a:lstStyle/>
        <a:p>
          <a:r>
            <a:rPr lang="fa-IR" sz="1800" b="1" dirty="0">
              <a:cs typeface="B Roya" panose="00000400000000000000" pitchFamily="2" charset="-78"/>
            </a:rPr>
            <a:t>پیچیدگی پیاده سازی سیستم های کانتکست</a:t>
          </a:r>
          <a:endParaRPr lang="en-US" sz="1800" b="1" dirty="0">
            <a:cs typeface="B Roya" panose="00000400000000000000" pitchFamily="2" charset="-78"/>
          </a:endParaRPr>
        </a:p>
      </dgm:t>
    </dgm:pt>
    <dgm:pt modelId="{A311B004-45E9-4961-92D0-6871E37DDBB1}" type="parTrans" cxnId="{0816EC4C-3527-4061-BD3C-AD3FE6CABC84}">
      <dgm:prSet/>
      <dgm:spPr/>
      <dgm:t>
        <a:bodyPr/>
        <a:lstStyle/>
        <a:p>
          <a:endParaRPr lang="en-US"/>
        </a:p>
      </dgm:t>
    </dgm:pt>
    <dgm:pt modelId="{C2AEA372-A244-4C1B-BF24-FDE6DE2722A3}" type="sibTrans" cxnId="{0816EC4C-3527-4061-BD3C-AD3FE6CABC84}">
      <dgm:prSet/>
      <dgm:spPr/>
      <dgm:t>
        <a:bodyPr/>
        <a:lstStyle/>
        <a:p>
          <a:endParaRPr lang="en-US"/>
        </a:p>
      </dgm:t>
    </dgm:pt>
    <dgm:pt modelId="{B8C28517-AF0F-4997-A32D-F1DF6A36892F}" type="pres">
      <dgm:prSet presAssocID="{AC2D446A-D9BC-457F-9E11-15981AE90131}" presName="compositeShape" presStyleCnt="0">
        <dgm:presLayoutVars>
          <dgm:chMax val="7"/>
          <dgm:dir/>
          <dgm:resizeHandles val="exact"/>
        </dgm:presLayoutVars>
      </dgm:prSet>
      <dgm:spPr/>
    </dgm:pt>
    <dgm:pt modelId="{6B899B65-62AA-4AA2-8509-6E260F719566}" type="pres">
      <dgm:prSet presAssocID="{AC2D446A-D9BC-457F-9E11-15981AE90131}" presName="wedge1" presStyleLbl="node1" presStyleIdx="0" presStyleCnt="3"/>
      <dgm:spPr/>
    </dgm:pt>
    <dgm:pt modelId="{54D11F56-E15B-4670-B212-BA683B925D79}" type="pres">
      <dgm:prSet presAssocID="{AC2D446A-D9BC-457F-9E11-15981AE9013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0F12DC4-4063-4EAB-9B93-448F93E4CE93}" type="pres">
      <dgm:prSet presAssocID="{AC2D446A-D9BC-457F-9E11-15981AE90131}" presName="wedge2" presStyleLbl="node1" presStyleIdx="1" presStyleCnt="3"/>
      <dgm:spPr/>
    </dgm:pt>
    <dgm:pt modelId="{EF7F6D9D-52FB-44A9-A657-5FDF94CCA07A}" type="pres">
      <dgm:prSet presAssocID="{AC2D446A-D9BC-457F-9E11-15981AE9013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0D6223A-4D4E-4016-9085-59DFDB9A1DD8}" type="pres">
      <dgm:prSet presAssocID="{AC2D446A-D9BC-457F-9E11-15981AE90131}" presName="wedge3" presStyleLbl="node1" presStyleIdx="2" presStyleCnt="3"/>
      <dgm:spPr/>
    </dgm:pt>
    <dgm:pt modelId="{764BB0F5-1D55-444D-8D9D-C7AE49E3AF04}" type="pres">
      <dgm:prSet presAssocID="{AC2D446A-D9BC-457F-9E11-15981AE9013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2B99E09-F709-49C0-A719-12DCC4216719}" type="presOf" srcId="{ABF5E759-EA8A-45AB-A1BE-BD975AFC8621}" destId="{54D11F56-E15B-4670-B212-BA683B925D79}" srcOrd="1" destOrd="0" presId="urn:microsoft.com/office/officeart/2005/8/layout/chart3"/>
    <dgm:cxn modelId="{E5EA7B2F-5817-4295-B81B-9FCF080529E7}" type="presOf" srcId="{6E471DD8-0412-4B59-92A6-ADCA665A3D9A}" destId="{EF7F6D9D-52FB-44A9-A657-5FDF94CCA07A}" srcOrd="1" destOrd="0" presId="urn:microsoft.com/office/officeart/2005/8/layout/chart3"/>
    <dgm:cxn modelId="{36F2C735-166C-4412-8F9F-10F3B6F6F98B}" srcId="{AC2D446A-D9BC-457F-9E11-15981AE90131}" destId="{ABF5E759-EA8A-45AB-A1BE-BD975AFC8621}" srcOrd="0" destOrd="0" parTransId="{CEB3B91A-6033-4D7C-8595-4BBAEC4BD577}" sibTransId="{EC046792-7D86-4E8C-9099-6FCAC44DF1CD}"/>
    <dgm:cxn modelId="{33F1BA3A-3E0E-4014-B028-30930AC3D92B}" type="presOf" srcId="{AC2D446A-D9BC-457F-9E11-15981AE90131}" destId="{B8C28517-AF0F-4997-A32D-F1DF6A36892F}" srcOrd="0" destOrd="0" presId="urn:microsoft.com/office/officeart/2005/8/layout/chart3"/>
    <dgm:cxn modelId="{42D4C461-30D6-4C8D-936B-13DFFDE09F94}" type="presOf" srcId="{ABF5E759-EA8A-45AB-A1BE-BD975AFC8621}" destId="{6B899B65-62AA-4AA2-8509-6E260F719566}" srcOrd="0" destOrd="0" presId="urn:microsoft.com/office/officeart/2005/8/layout/chart3"/>
    <dgm:cxn modelId="{0816EC4C-3527-4061-BD3C-AD3FE6CABC84}" srcId="{AC2D446A-D9BC-457F-9E11-15981AE90131}" destId="{2DAA4C1C-55BD-4DCC-ABD6-F3459ADF1245}" srcOrd="2" destOrd="0" parTransId="{A311B004-45E9-4961-92D0-6871E37DDBB1}" sibTransId="{C2AEA372-A244-4C1B-BF24-FDE6DE2722A3}"/>
    <dgm:cxn modelId="{80FD9AD1-91E1-41EC-A900-4200C949CEE3}" type="presOf" srcId="{2DAA4C1C-55BD-4DCC-ABD6-F3459ADF1245}" destId="{90D6223A-4D4E-4016-9085-59DFDB9A1DD8}" srcOrd="0" destOrd="0" presId="urn:microsoft.com/office/officeart/2005/8/layout/chart3"/>
    <dgm:cxn modelId="{9BF4B2D1-1BFD-4811-B53A-B30A91B46071}" type="presOf" srcId="{2DAA4C1C-55BD-4DCC-ABD6-F3459ADF1245}" destId="{764BB0F5-1D55-444D-8D9D-C7AE49E3AF04}" srcOrd="1" destOrd="0" presId="urn:microsoft.com/office/officeart/2005/8/layout/chart3"/>
    <dgm:cxn modelId="{BB0F65DC-5374-48D7-B095-CA186EFB00F8}" type="presOf" srcId="{6E471DD8-0412-4B59-92A6-ADCA665A3D9A}" destId="{20F12DC4-4063-4EAB-9B93-448F93E4CE93}" srcOrd="0" destOrd="0" presId="urn:microsoft.com/office/officeart/2005/8/layout/chart3"/>
    <dgm:cxn modelId="{8F5B60FE-FD47-48AC-84F3-373F201BFBAF}" srcId="{AC2D446A-D9BC-457F-9E11-15981AE90131}" destId="{6E471DD8-0412-4B59-92A6-ADCA665A3D9A}" srcOrd="1" destOrd="0" parTransId="{A193A417-B5F0-401E-BEB7-A6E290E2F370}" sibTransId="{5D7068B3-147B-4FFD-90B6-F9A2E9DF8146}"/>
    <dgm:cxn modelId="{0F326CC5-EC72-473C-8150-93C29FFBD547}" type="presParOf" srcId="{B8C28517-AF0F-4997-A32D-F1DF6A36892F}" destId="{6B899B65-62AA-4AA2-8509-6E260F719566}" srcOrd="0" destOrd="0" presId="urn:microsoft.com/office/officeart/2005/8/layout/chart3"/>
    <dgm:cxn modelId="{D3AB4839-9ACE-4251-8C6D-6165C3B52DA8}" type="presParOf" srcId="{B8C28517-AF0F-4997-A32D-F1DF6A36892F}" destId="{54D11F56-E15B-4670-B212-BA683B925D79}" srcOrd="1" destOrd="0" presId="urn:microsoft.com/office/officeart/2005/8/layout/chart3"/>
    <dgm:cxn modelId="{E3A5AAA1-1B09-48CD-9378-39128070F12C}" type="presParOf" srcId="{B8C28517-AF0F-4997-A32D-F1DF6A36892F}" destId="{20F12DC4-4063-4EAB-9B93-448F93E4CE93}" srcOrd="2" destOrd="0" presId="urn:microsoft.com/office/officeart/2005/8/layout/chart3"/>
    <dgm:cxn modelId="{61325057-F214-4964-BD04-6F43F54EB846}" type="presParOf" srcId="{B8C28517-AF0F-4997-A32D-F1DF6A36892F}" destId="{EF7F6D9D-52FB-44A9-A657-5FDF94CCA07A}" srcOrd="3" destOrd="0" presId="urn:microsoft.com/office/officeart/2005/8/layout/chart3"/>
    <dgm:cxn modelId="{14C471A0-5323-421E-9B18-E33CA2F4C2AE}" type="presParOf" srcId="{B8C28517-AF0F-4997-A32D-F1DF6A36892F}" destId="{90D6223A-4D4E-4016-9085-59DFDB9A1DD8}" srcOrd="4" destOrd="0" presId="urn:microsoft.com/office/officeart/2005/8/layout/chart3"/>
    <dgm:cxn modelId="{FA53EDC6-0F07-4DC8-BA73-1973D8B26AF2}" type="presParOf" srcId="{B8C28517-AF0F-4997-A32D-F1DF6A36892F}" destId="{764BB0F5-1D55-444D-8D9D-C7AE49E3AF04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0B6A1-57C5-4EB5-B5A0-44F1DDC5BFB6}">
      <dsp:nvSpPr>
        <dsp:cNvPr id="0" name=""/>
        <dsp:cNvSpPr/>
      </dsp:nvSpPr>
      <dsp:spPr>
        <a:xfrm>
          <a:off x="4229008" y="-936961"/>
          <a:ext cx="7289979" cy="7289979"/>
        </a:xfrm>
        <a:prstGeom prst="blockArc">
          <a:avLst>
            <a:gd name="adj1" fmla="val 8100000"/>
            <a:gd name="adj2" fmla="val 135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B57A5-3956-498A-ACFC-702368E0AC42}">
      <dsp:nvSpPr>
        <dsp:cNvPr id="0" name=""/>
        <dsp:cNvSpPr/>
      </dsp:nvSpPr>
      <dsp:spPr>
        <a:xfrm>
          <a:off x="76540" y="416386"/>
          <a:ext cx="4708204" cy="8332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661357" bIns="40640" numCol="1" spcCol="1270" anchor="ctr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(LLM)</a:t>
          </a:r>
          <a:r>
            <a:rPr lang="fa-IR" sz="1600" b="1" kern="1200" dirty="0">
              <a:cs typeface="B Roya" panose="00000400000000000000" pitchFamily="2" charset="-78"/>
            </a:rPr>
            <a:t>ها ابزار های قدرتمند پردازش زبان طبیعی و تولید متن هستند </a:t>
          </a:r>
          <a:endParaRPr lang="en-US" sz="1600" b="1" kern="1200" dirty="0">
            <a:cs typeface="B Roya" panose="00000400000000000000" pitchFamily="2" charset="-78"/>
          </a:endParaRPr>
        </a:p>
      </dsp:txBody>
      <dsp:txXfrm>
        <a:off x="76540" y="416386"/>
        <a:ext cx="4708204" cy="833206"/>
      </dsp:txXfrm>
    </dsp:sp>
    <dsp:sp modelId="{5B1518C2-8FBC-4A5E-A66E-5BE9943D2F3B}">
      <dsp:nvSpPr>
        <dsp:cNvPr id="0" name=""/>
        <dsp:cNvSpPr/>
      </dsp:nvSpPr>
      <dsp:spPr>
        <a:xfrm>
          <a:off x="4263991" y="312235"/>
          <a:ext cx="1041507" cy="104150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4A6C4-5D02-4FAA-8AE7-FFF13792BD63}">
      <dsp:nvSpPr>
        <dsp:cNvPr id="0" name=""/>
        <dsp:cNvSpPr/>
      </dsp:nvSpPr>
      <dsp:spPr>
        <a:xfrm>
          <a:off x="76540" y="1666412"/>
          <a:ext cx="4230507" cy="8332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661357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600" b="1" kern="1200" dirty="0">
              <a:cs typeface="B Roya" panose="00000400000000000000" pitchFamily="2" charset="-78"/>
            </a:rPr>
            <a:t>در گذشته تمرکز روی مهندسی پرامپت بود (طراحی دقیق دستورات متنی برای هدایت متن)</a:t>
          </a:r>
          <a:endParaRPr lang="en-US" sz="1600" b="1" kern="1200" dirty="0">
            <a:cs typeface="B Roya" panose="00000400000000000000" pitchFamily="2" charset="-78"/>
          </a:endParaRPr>
        </a:p>
      </dsp:txBody>
      <dsp:txXfrm>
        <a:off x="76540" y="1666412"/>
        <a:ext cx="4230507" cy="833206"/>
      </dsp:txXfrm>
    </dsp:sp>
    <dsp:sp modelId="{7C7A7F23-70B5-4708-A399-0531DD4D1A37}">
      <dsp:nvSpPr>
        <dsp:cNvPr id="0" name=""/>
        <dsp:cNvSpPr/>
      </dsp:nvSpPr>
      <dsp:spPr>
        <a:xfrm>
          <a:off x="3786295" y="1562261"/>
          <a:ext cx="1041507" cy="104150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0A43C-A48C-4A60-8C7C-B0E6611F0F54}">
      <dsp:nvSpPr>
        <dsp:cNvPr id="0" name=""/>
        <dsp:cNvSpPr/>
      </dsp:nvSpPr>
      <dsp:spPr>
        <a:xfrm>
          <a:off x="76540" y="2916437"/>
          <a:ext cx="4230507" cy="8332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661357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600" b="1" kern="1200" dirty="0">
              <a:cs typeface="B Roya" panose="00000400000000000000" pitchFamily="2" charset="-78"/>
            </a:rPr>
            <a:t>با رشد پیچیدگی سیستم ها و نیاز به پاسخ های دقیق و هوشمند تر مهندسی پرامپت به تنهایی کافی نیست</a:t>
          </a:r>
          <a:endParaRPr lang="en-US" sz="1600" b="1" kern="1200" dirty="0">
            <a:cs typeface="B Roya" panose="00000400000000000000" pitchFamily="2" charset="-78"/>
          </a:endParaRPr>
        </a:p>
      </dsp:txBody>
      <dsp:txXfrm>
        <a:off x="76540" y="2916437"/>
        <a:ext cx="4230507" cy="833206"/>
      </dsp:txXfrm>
    </dsp:sp>
    <dsp:sp modelId="{38B82B8B-1471-4FA8-9360-751E3DC3110A}">
      <dsp:nvSpPr>
        <dsp:cNvPr id="0" name=""/>
        <dsp:cNvSpPr/>
      </dsp:nvSpPr>
      <dsp:spPr>
        <a:xfrm>
          <a:off x="3786295" y="2812287"/>
          <a:ext cx="1041507" cy="104150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D498B-6231-460D-A77F-5C8BCB8E62D0}">
      <dsp:nvSpPr>
        <dsp:cNvPr id="0" name=""/>
        <dsp:cNvSpPr/>
      </dsp:nvSpPr>
      <dsp:spPr>
        <a:xfrm>
          <a:off x="76540" y="4166463"/>
          <a:ext cx="4708204" cy="8332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661357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600" b="1" kern="1200" dirty="0">
              <a:cs typeface="B Roya" panose="00000400000000000000" pitchFamily="2" charset="-78"/>
            </a:rPr>
            <a:t>نیاز به رویکردی فراتر دارد : مهندسی کانتکست که شامل طراحی کل محیطی است که مدل در آن تصمیم میگیرد</a:t>
          </a:r>
          <a:endParaRPr lang="en-US" sz="1600" b="1" kern="1200" dirty="0">
            <a:cs typeface="B Roya" panose="00000400000000000000" pitchFamily="2" charset="-78"/>
          </a:endParaRPr>
        </a:p>
      </dsp:txBody>
      <dsp:txXfrm>
        <a:off x="76540" y="4166463"/>
        <a:ext cx="4708204" cy="833206"/>
      </dsp:txXfrm>
    </dsp:sp>
    <dsp:sp modelId="{3C6D813C-6F68-492B-96B7-A41BEEDEEF5B}">
      <dsp:nvSpPr>
        <dsp:cNvPr id="0" name=""/>
        <dsp:cNvSpPr/>
      </dsp:nvSpPr>
      <dsp:spPr>
        <a:xfrm>
          <a:off x="4263991" y="4062312"/>
          <a:ext cx="1041507" cy="104150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02BA9-E6FB-4F75-B94A-C8EBD350F33F}">
      <dsp:nvSpPr>
        <dsp:cNvPr id="0" name=""/>
        <dsp:cNvSpPr/>
      </dsp:nvSpPr>
      <dsp:spPr>
        <a:xfrm>
          <a:off x="1378853" y="778"/>
          <a:ext cx="1075464" cy="699051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System prompt</a:t>
          </a:r>
        </a:p>
      </dsp:txBody>
      <dsp:txXfrm>
        <a:off x="1412978" y="34903"/>
        <a:ext cx="1007214" cy="630801"/>
      </dsp:txXfrm>
    </dsp:sp>
    <dsp:sp modelId="{CB03C36E-C014-4E59-8D7E-B87349F68ED7}">
      <dsp:nvSpPr>
        <dsp:cNvPr id="0" name=""/>
        <dsp:cNvSpPr/>
      </dsp:nvSpPr>
      <dsp:spPr>
        <a:xfrm>
          <a:off x="268227" y="350304"/>
          <a:ext cx="3296716" cy="3296716"/>
        </a:xfrm>
        <a:custGeom>
          <a:avLst/>
          <a:gdLst/>
          <a:ahLst/>
          <a:cxnLst/>
          <a:rect l="0" t="0" r="0" b="0"/>
          <a:pathLst>
            <a:path>
              <a:moveTo>
                <a:pt x="2287198" y="128829"/>
              </a:moveTo>
              <a:arcTo wR="1648358" hR="1648358" stAng="17568172" swAng="682510"/>
            </a:path>
          </a:pathLst>
        </a:custGeom>
        <a:noFill/>
        <a:ln w="635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F0C9D-4532-4B25-8F6B-2607CDB413EE}">
      <dsp:nvSpPr>
        <dsp:cNvPr id="0" name=""/>
        <dsp:cNvSpPr/>
      </dsp:nvSpPr>
      <dsp:spPr>
        <a:xfrm>
          <a:off x="2713184" y="698698"/>
          <a:ext cx="1261842" cy="95157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حافظه کوتاه مدت و بلند مدت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2759636" y="745150"/>
        <a:ext cx="1168938" cy="858666"/>
      </dsp:txXfrm>
    </dsp:sp>
    <dsp:sp modelId="{B59F093C-0B74-44BA-997F-51C9130E4D12}">
      <dsp:nvSpPr>
        <dsp:cNvPr id="0" name=""/>
        <dsp:cNvSpPr/>
      </dsp:nvSpPr>
      <dsp:spPr>
        <a:xfrm>
          <a:off x="268227" y="350304"/>
          <a:ext cx="3296716" cy="3296716"/>
        </a:xfrm>
        <a:custGeom>
          <a:avLst/>
          <a:gdLst/>
          <a:ahLst/>
          <a:cxnLst/>
          <a:rect l="0" t="0" r="0" b="0"/>
          <a:pathLst>
            <a:path>
              <a:moveTo>
                <a:pt x="3285493" y="1456340"/>
              </a:moveTo>
              <a:arcTo wR="1648358" hR="1648358" stAng="21198625" swAng="100860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63635"/>
              <a:satOff val="-949"/>
              <a:lumOff val="57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8E1D79-7207-4CA0-9F57-E6BC84C77FE8}">
      <dsp:nvSpPr>
        <dsp:cNvPr id="0" name=""/>
        <dsp:cNvSpPr/>
      </dsp:nvSpPr>
      <dsp:spPr>
        <a:xfrm>
          <a:off x="2514917" y="2442847"/>
          <a:ext cx="1658377" cy="759988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Conversation History</a:t>
          </a:r>
        </a:p>
      </dsp:txBody>
      <dsp:txXfrm>
        <a:off x="2552017" y="2479947"/>
        <a:ext cx="1584177" cy="685788"/>
      </dsp:txXfrm>
    </dsp:sp>
    <dsp:sp modelId="{0D5B744E-B80B-4A2F-AC2C-DB65FBAC6D20}">
      <dsp:nvSpPr>
        <dsp:cNvPr id="0" name=""/>
        <dsp:cNvSpPr/>
      </dsp:nvSpPr>
      <dsp:spPr>
        <a:xfrm>
          <a:off x="268227" y="350304"/>
          <a:ext cx="3296716" cy="3296716"/>
        </a:xfrm>
        <a:custGeom>
          <a:avLst/>
          <a:gdLst/>
          <a:ahLst/>
          <a:cxnLst/>
          <a:rect l="0" t="0" r="0" b="0"/>
          <a:pathLst>
            <a:path>
              <a:moveTo>
                <a:pt x="2669941" y="2941977"/>
              </a:moveTo>
              <a:arcTo wR="1648358" hR="1648358" stAng="3102091" swAng="869282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27270"/>
              <a:satOff val="-1897"/>
              <a:lumOff val="115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8BE8D-7863-437B-BF49-D4E4DC932F79}">
      <dsp:nvSpPr>
        <dsp:cNvPr id="0" name=""/>
        <dsp:cNvSpPr/>
      </dsp:nvSpPr>
      <dsp:spPr>
        <a:xfrm>
          <a:off x="1378853" y="3297495"/>
          <a:ext cx="1075464" cy="699051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RAG</a:t>
          </a:r>
        </a:p>
      </dsp:txBody>
      <dsp:txXfrm>
        <a:off x="1412978" y="3331620"/>
        <a:ext cx="1007214" cy="630801"/>
      </dsp:txXfrm>
    </dsp:sp>
    <dsp:sp modelId="{143EEA42-38F0-4D3C-84B5-9BC0111F89D5}">
      <dsp:nvSpPr>
        <dsp:cNvPr id="0" name=""/>
        <dsp:cNvSpPr/>
      </dsp:nvSpPr>
      <dsp:spPr>
        <a:xfrm>
          <a:off x="268227" y="350304"/>
          <a:ext cx="3296716" cy="3296716"/>
        </a:xfrm>
        <a:custGeom>
          <a:avLst/>
          <a:gdLst/>
          <a:ahLst/>
          <a:cxnLst/>
          <a:rect l="0" t="0" r="0" b="0"/>
          <a:pathLst>
            <a:path>
              <a:moveTo>
                <a:pt x="975042" y="3152928"/>
              </a:moveTo>
              <a:arcTo wR="1648358" hR="1648358" stAng="6846550" swAng="925189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90904"/>
              <a:satOff val="-2846"/>
              <a:lumOff val="1725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861A8-F24B-45D4-AC60-5F5D0063F6DA}">
      <dsp:nvSpPr>
        <dsp:cNvPr id="0" name=""/>
        <dsp:cNvSpPr/>
      </dsp:nvSpPr>
      <dsp:spPr>
        <a:xfrm>
          <a:off x="-48666" y="2473316"/>
          <a:ext cx="1075464" cy="699051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ابزار ها و  </a:t>
          </a:r>
          <a:r>
            <a:rPr lang="en-US" sz="1800" b="1" kern="1200" dirty="0">
              <a:cs typeface="B Roya" panose="00000400000000000000" pitchFamily="2" charset="-78"/>
            </a:rPr>
            <a:t>API </a:t>
          </a:r>
          <a:r>
            <a:rPr lang="fa-IR" sz="1800" b="1" kern="1200" dirty="0">
              <a:cs typeface="B Roya" panose="00000400000000000000" pitchFamily="2" charset="-78"/>
            </a:rPr>
            <a:t>ها 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-14541" y="2507441"/>
        <a:ext cx="1007214" cy="630801"/>
      </dsp:txXfrm>
    </dsp:sp>
    <dsp:sp modelId="{CA051A9D-8534-4FE0-AECC-D3D95BE0E2A4}">
      <dsp:nvSpPr>
        <dsp:cNvPr id="0" name=""/>
        <dsp:cNvSpPr/>
      </dsp:nvSpPr>
      <dsp:spPr>
        <a:xfrm>
          <a:off x="268227" y="350304"/>
          <a:ext cx="3296716" cy="3296716"/>
        </a:xfrm>
        <a:custGeom>
          <a:avLst/>
          <a:gdLst/>
          <a:ahLst/>
          <a:cxnLst/>
          <a:rect l="0" t="0" r="0" b="0"/>
          <a:pathLst>
            <a:path>
              <a:moveTo>
                <a:pt x="25726" y="1938448"/>
              </a:moveTo>
              <a:arcTo wR="1648358" hR="1648358" stAng="10191833" swAng="1216335"/>
            </a:path>
          </a:pathLst>
        </a:custGeom>
        <a:noFill/>
        <a:ln w="6350" cap="flat" cmpd="sng" algn="ctr">
          <a:solidFill>
            <a:schemeClr val="accent2">
              <a:shade val="90000"/>
              <a:hueOff val="-254539"/>
              <a:satOff val="-3794"/>
              <a:lumOff val="230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CD118-1D13-4B64-BF3C-7811322292C4}">
      <dsp:nvSpPr>
        <dsp:cNvPr id="0" name=""/>
        <dsp:cNvSpPr/>
      </dsp:nvSpPr>
      <dsp:spPr>
        <a:xfrm>
          <a:off x="-48666" y="824957"/>
          <a:ext cx="1075464" cy="699051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ساختار خروجی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-14541" y="859082"/>
        <a:ext cx="1007214" cy="630801"/>
      </dsp:txXfrm>
    </dsp:sp>
    <dsp:sp modelId="{FB91CF24-0874-4372-8C4C-E930121C9E2E}">
      <dsp:nvSpPr>
        <dsp:cNvPr id="0" name=""/>
        <dsp:cNvSpPr/>
      </dsp:nvSpPr>
      <dsp:spPr>
        <a:xfrm>
          <a:off x="268227" y="350304"/>
          <a:ext cx="3296716" cy="3296716"/>
        </a:xfrm>
        <a:custGeom>
          <a:avLst/>
          <a:gdLst/>
          <a:ahLst/>
          <a:cxnLst/>
          <a:rect l="0" t="0" r="0" b="0"/>
          <a:pathLst>
            <a:path>
              <a:moveTo>
                <a:pt x="599230" y="376974"/>
              </a:moveTo>
              <a:arcTo wR="1648358" hR="1648358" stAng="13828261" swAng="925189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18174"/>
              <a:satOff val="-4743"/>
              <a:lumOff val="2876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5EDC6-E490-4E0B-B6F1-0CBC1E6279B3}">
      <dsp:nvSpPr>
        <dsp:cNvPr id="0" name=""/>
        <dsp:cNvSpPr/>
      </dsp:nvSpPr>
      <dsp:spPr>
        <a:xfrm>
          <a:off x="776349" y="-38651"/>
          <a:ext cx="4884979" cy="229298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E0286-673A-4171-8864-FBC75EC1C10E}">
      <dsp:nvSpPr>
        <dsp:cNvPr id="0" name=""/>
        <dsp:cNvSpPr/>
      </dsp:nvSpPr>
      <dsp:spPr>
        <a:xfrm>
          <a:off x="769931" y="789183"/>
          <a:ext cx="4892649" cy="63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800" kern="1200" dirty="0"/>
            <a:t> </a:t>
          </a:r>
          <a:r>
            <a:rPr lang="fa-IR" sz="1600" b="1" kern="1200" dirty="0">
              <a:solidFill>
                <a:schemeClr val="bg1"/>
              </a:solidFill>
              <a:cs typeface="B Roya" panose="00000400000000000000" pitchFamily="2" charset="-78"/>
            </a:rPr>
            <a:t>به افزایش دقت و بروز بودن پاسخ ها کمک میکند</a:t>
          </a:r>
          <a:endParaRPr lang="en-US" sz="800" b="1" kern="1200" dirty="0">
            <a:solidFill>
              <a:schemeClr val="bg1"/>
            </a:solidFill>
            <a:cs typeface="B Roya" panose="00000400000000000000" pitchFamily="2" charset="-78"/>
          </a:endParaRPr>
        </a:p>
      </dsp:txBody>
      <dsp:txXfrm>
        <a:off x="769931" y="789183"/>
        <a:ext cx="4892649" cy="636833"/>
      </dsp:txXfrm>
    </dsp:sp>
    <dsp:sp modelId="{3DF7927D-089B-44B7-82B9-E8AC5D25AFC6}">
      <dsp:nvSpPr>
        <dsp:cNvPr id="0" name=""/>
        <dsp:cNvSpPr/>
      </dsp:nvSpPr>
      <dsp:spPr>
        <a:xfrm>
          <a:off x="54946" y="1278835"/>
          <a:ext cx="5054244" cy="229298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9A6C1-7358-4CC4-B8BB-0F196B4D5D11}">
      <dsp:nvSpPr>
        <dsp:cNvPr id="0" name=""/>
        <dsp:cNvSpPr/>
      </dsp:nvSpPr>
      <dsp:spPr>
        <a:xfrm>
          <a:off x="-831729" y="2114292"/>
          <a:ext cx="6827595" cy="636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600" b="1" kern="1200" dirty="0">
              <a:solidFill>
                <a:schemeClr val="bg1"/>
              </a:solidFill>
              <a:cs typeface="B Roya" panose="00000400000000000000" pitchFamily="2" charset="-78"/>
            </a:rPr>
            <a:t>اما بدون عناصر کانکتست کیفیت تعامل محدود می شود </a:t>
          </a:r>
          <a:endParaRPr lang="en-US" sz="1600" b="1" kern="1200" dirty="0">
            <a:solidFill>
              <a:schemeClr val="bg1"/>
            </a:solidFill>
            <a:cs typeface="B Roya" panose="00000400000000000000" pitchFamily="2" charset="-78"/>
          </a:endParaRPr>
        </a:p>
      </dsp:txBody>
      <dsp:txXfrm>
        <a:off x="-831729" y="2114292"/>
        <a:ext cx="6827595" cy="636833"/>
      </dsp:txXfrm>
    </dsp:sp>
    <dsp:sp modelId="{449A9921-EFA6-4BE5-92E5-6FCE8C167DAF}">
      <dsp:nvSpPr>
        <dsp:cNvPr id="0" name=""/>
        <dsp:cNvSpPr/>
      </dsp:nvSpPr>
      <dsp:spPr>
        <a:xfrm>
          <a:off x="896097" y="2676680"/>
          <a:ext cx="4648927" cy="212512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A2717-5893-4510-9616-9A20B0F61748}">
      <dsp:nvSpPr>
        <dsp:cNvPr id="0" name=""/>
        <dsp:cNvSpPr/>
      </dsp:nvSpPr>
      <dsp:spPr>
        <a:xfrm>
          <a:off x="1345550" y="3444063"/>
          <a:ext cx="3704759" cy="104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600" b="1" kern="1200" dirty="0">
              <a:solidFill>
                <a:schemeClr val="bg1"/>
              </a:solidFill>
              <a:cs typeface="B Roya" panose="00000400000000000000" pitchFamily="2" charset="-78"/>
            </a:rPr>
            <a:t>مهندسی کانتکست شامل </a:t>
          </a:r>
          <a:r>
            <a:rPr lang="en-US" sz="1600" b="1" kern="1200" dirty="0">
              <a:solidFill>
                <a:schemeClr val="bg1"/>
              </a:solidFill>
              <a:cs typeface="B Roya" panose="00000400000000000000" pitchFamily="2" charset="-78"/>
            </a:rPr>
            <a:t>RAG</a:t>
          </a:r>
          <a:r>
            <a:rPr lang="fa-IR" sz="1600" b="1" kern="1200" dirty="0">
              <a:solidFill>
                <a:schemeClr val="bg1"/>
              </a:solidFill>
              <a:cs typeface="B Roya" panose="00000400000000000000" pitchFamily="2" charset="-78"/>
            </a:rPr>
            <a:t>  می شود اما فراتر از آن است و همه عناصر محیط مدل را دربر میگیرد</a:t>
          </a:r>
          <a:endParaRPr lang="en-US" sz="1600" b="1" kern="1200" dirty="0">
            <a:solidFill>
              <a:schemeClr val="bg1"/>
            </a:solidFill>
            <a:cs typeface="B Roya" panose="00000400000000000000" pitchFamily="2" charset="-78"/>
          </a:endParaRPr>
        </a:p>
      </dsp:txBody>
      <dsp:txXfrm>
        <a:off x="1345550" y="3444063"/>
        <a:ext cx="3704759" cy="1049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9AAA3-2AE8-49E9-A461-241FA6137A7B}">
      <dsp:nvSpPr>
        <dsp:cNvPr id="0" name=""/>
        <dsp:cNvSpPr/>
      </dsp:nvSpPr>
      <dsp:spPr>
        <a:xfrm>
          <a:off x="-325776" y="137556"/>
          <a:ext cx="5161589" cy="850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Hallucination</a:t>
          </a:r>
        </a:p>
      </dsp:txBody>
      <dsp:txXfrm>
        <a:off x="-300869" y="162463"/>
        <a:ext cx="5111775" cy="800579"/>
      </dsp:txXfrm>
    </dsp:sp>
    <dsp:sp modelId="{089650C1-E40F-48BB-87F0-55C6CD7D943F}">
      <dsp:nvSpPr>
        <dsp:cNvPr id="0" name=""/>
        <dsp:cNvSpPr/>
      </dsp:nvSpPr>
      <dsp:spPr>
        <a:xfrm rot="5400000">
          <a:off x="2133192" y="959045"/>
          <a:ext cx="243650" cy="3826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 rot="-5400000">
        <a:off x="2140214" y="1028559"/>
        <a:ext cx="229607" cy="170555"/>
      </dsp:txXfrm>
    </dsp:sp>
    <dsp:sp modelId="{92EFB9C6-AFC2-46E1-B022-61802C667989}">
      <dsp:nvSpPr>
        <dsp:cNvPr id="0" name=""/>
        <dsp:cNvSpPr/>
      </dsp:nvSpPr>
      <dsp:spPr>
        <a:xfrm>
          <a:off x="0" y="1312817"/>
          <a:ext cx="4510036" cy="850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بهبود دقت و صحت پاسخ ها 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24907" y="1337724"/>
        <a:ext cx="4460222" cy="800579"/>
      </dsp:txXfrm>
    </dsp:sp>
    <dsp:sp modelId="{BEB81B63-920B-4FD8-A203-3221945527EC}">
      <dsp:nvSpPr>
        <dsp:cNvPr id="0" name=""/>
        <dsp:cNvSpPr/>
      </dsp:nvSpPr>
      <dsp:spPr>
        <a:xfrm rot="5400000">
          <a:off x="2108165" y="2167676"/>
          <a:ext cx="293704" cy="3826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 rot="-5400000">
        <a:off x="2140214" y="2212163"/>
        <a:ext cx="229607" cy="205593"/>
      </dsp:txXfrm>
    </dsp:sp>
    <dsp:sp modelId="{BE7E0414-D074-4581-BF0D-5D38AEDE3FDB}">
      <dsp:nvSpPr>
        <dsp:cNvPr id="0" name=""/>
        <dsp:cNvSpPr/>
      </dsp:nvSpPr>
      <dsp:spPr>
        <a:xfrm>
          <a:off x="325776" y="2554817"/>
          <a:ext cx="3858482" cy="850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امکان انجام وظایف پیچیده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350683" y="2579724"/>
        <a:ext cx="3808668" cy="800579"/>
      </dsp:txXfrm>
    </dsp:sp>
    <dsp:sp modelId="{2C594476-532F-4E7E-8AC6-5DBC3EF1AF58}">
      <dsp:nvSpPr>
        <dsp:cNvPr id="0" name=""/>
        <dsp:cNvSpPr/>
      </dsp:nvSpPr>
      <dsp:spPr>
        <a:xfrm rot="5400000">
          <a:off x="2095569" y="3426471"/>
          <a:ext cx="318897" cy="3826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2140215" y="3458361"/>
        <a:ext cx="229607" cy="223228"/>
      </dsp:txXfrm>
    </dsp:sp>
    <dsp:sp modelId="{F899FBCE-A6C0-437B-9926-5133C127077A}">
      <dsp:nvSpPr>
        <dsp:cNvPr id="0" name=""/>
        <dsp:cNvSpPr/>
      </dsp:nvSpPr>
      <dsp:spPr>
        <a:xfrm>
          <a:off x="677271" y="3830408"/>
          <a:ext cx="3155493" cy="850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شخصی سازی پاسخ ها بر اساس حافظه کاربر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702178" y="3855315"/>
        <a:ext cx="3105679" cy="800579"/>
      </dsp:txXfrm>
    </dsp:sp>
    <dsp:sp modelId="{ABC094F4-FF67-4A19-AE79-B453CBE99DDB}">
      <dsp:nvSpPr>
        <dsp:cNvPr id="0" name=""/>
        <dsp:cNvSpPr/>
      </dsp:nvSpPr>
      <dsp:spPr>
        <a:xfrm rot="5400000">
          <a:off x="2095569" y="4702061"/>
          <a:ext cx="318897" cy="3826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2140215" y="4733951"/>
        <a:ext cx="229607" cy="223228"/>
      </dsp:txXfrm>
    </dsp:sp>
    <dsp:sp modelId="{E882AA2D-D8BE-42F3-A829-EEB4927D3C87}">
      <dsp:nvSpPr>
        <dsp:cNvPr id="0" name=""/>
        <dsp:cNvSpPr/>
      </dsp:nvSpPr>
      <dsp:spPr>
        <a:xfrm>
          <a:off x="952849" y="5105998"/>
          <a:ext cx="2604337" cy="850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پاسخ های ساختار یافته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977756" y="5130905"/>
        <a:ext cx="2554523" cy="8005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99B65-62AA-4AA2-8509-6E260F719566}">
      <dsp:nvSpPr>
        <dsp:cNvPr id="0" name=""/>
        <dsp:cNvSpPr/>
      </dsp:nvSpPr>
      <dsp:spPr>
        <a:xfrm>
          <a:off x="1928360" y="347100"/>
          <a:ext cx="4319468" cy="4319468"/>
        </a:xfrm>
        <a:prstGeom prst="pie">
          <a:avLst>
            <a:gd name="adj1" fmla="val 16200000"/>
            <a:gd name="adj2" fmla="val 1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نیاز به داده های دقیق و به روز از محیط و کاربر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4276814" y="1144144"/>
        <a:ext cx="1465533" cy="1439822"/>
      </dsp:txXfrm>
    </dsp:sp>
    <dsp:sp modelId="{20F12DC4-4063-4EAB-9B93-448F93E4CE93}">
      <dsp:nvSpPr>
        <dsp:cNvPr id="0" name=""/>
        <dsp:cNvSpPr/>
      </dsp:nvSpPr>
      <dsp:spPr>
        <a:xfrm>
          <a:off x="1705702" y="475655"/>
          <a:ext cx="4319468" cy="4319468"/>
        </a:xfrm>
        <a:prstGeom prst="pie">
          <a:avLst>
            <a:gd name="adj1" fmla="val 1800000"/>
            <a:gd name="adj2" fmla="val 90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نگرانی های حریم خصوصی و امنیت داده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2888413" y="3201034"/>
        <a:ext cx="1954045" cy="1336978"/>
      </dsp:txXfrm>
    </dsp:sp>
    <dsp:sp modelId="{90D6223A-4D4E-4016-9085-59DFDB9A1DD8}">
      <dsp:nvSpPr>
        <dsp:cNvPr id="0" name=""/>
        <dsp:cNvSpPr/>
      </dsp:nvSpPr>
      <dsp:spPr>
        <a:xfrm>
          <a:off x="1705702" y="475655"/>
          <a:ext cx="4319468" cy="4319468"/>
        </a:xfrm>
        <a:prstGeom prst="pie">
          <a:avLst>
            <a:gd name="adj1" fmla="val 90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b="1" kern="1200" dirty="0">
              <a:cs typeface="B Roya" panose="00000400000000000000" pitchFamily="2" charset="-78"/>
            </a:rPr>
            <a:t>پیچیدگی پیاده سازی سیستم های کانتکست</a:t>
          </a:r>
          <a:endParaRPr lang="en-US" sz="1800" b="1" kern="1200" dirty="0">
            <a:cs typeface="B Roya" panose="00000400000000000000" pitchFamily="2" charset="-78"/>
          </a:endParaRPr>
        </a:p>
      </dsp:txBody>
      <dsp:txXfrm>
        <a:off x="2168502" y="1324122"/>
        <a:ext cx="1465533" cy="1439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C669D0-F8F9-909F-F36A-221EAC7424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1AC27-49A0-3B4C-5F49-D6641499EF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F45D-55D9-47BA-9640-E7EB1024F606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AD1BD-C6AD-D1DF-596E-659165024C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659A-33FC-973A-2DD5-89A959CA8C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A2DCA-E9F6-4345-9316-BF42F09A2C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69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C6F8-5F98-E04A-B725-72D1A5FE8444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9608-B288-5444-9C81-49B56A597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7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161BAA5-48F7-7727-F9D9-CE83907F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64ED4F-0011-0734-A8CE-F357C9B3C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3776" y="0"/>
            <a:ext cx="16715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40BC2-4799-E79D-1CFD-4A82C90A1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9693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7662E9-6C4B-1DCF-4FA0-9D0E5206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5232" y="463974"/>
            <a:ext cx="4217424" cy="3709195"/>
          </a:xfrm>
        </p:spPr>
        <p:txBody>
          <a:bodyPr anchor="b">
            <a:normAutofit/>
          </a:bodyPr>
          <a:lstStyle>
            <a:lvl1pPr algn="l">
              <a:defRPr sz="4800" b="1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2C7390-A781-021E-CEDA-D904030438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0158" y="1741488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B0186-5603-6346-34F2-6BFA71BC6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14738" y="2425699"/>
            <a:ext cx="3288931" cy="3439321"/>
            <a:chOff x="5656746" y="820557"/>
            <a:chExt cx="4120055" cy="430844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76A59AE-96E4-A701-461B-61618472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8649D3D-45B7-44C7-93B4-BDC88C32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7349E-C488-C02B-B3B1-CCDBD3A78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77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520" y="1825625"/>
            <a:ext cx="4825294" cy="4651375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 marL="457200" indent="0">
              <a:spcAft>
                <a:spcPts val="800"/>
              </a:spcAft>
              <a:buNone/>
              <a:defRPr sz="2000"/>
            </a:lvl2pPr>
            <a:lvl3pPr marL="914400" indent="0">
              <a:spcAft>
                <a:spcPts val="800"/>
              </a:spcAft>
              <a:buNone/>
              <a:defRPr sz="2000"/>
            </a:lvl3pPr>
            <a:lvl4pPr marL="1371600" indent="0">
              <a:spcAft>
                <a:spcPts val="800"/>
              </a:spcAft>
              <a:buNone/>
              <a:defRPr sz="2000"/>
            </a:lvl4pPr>
            <a:lvl5pPr marL="1828800" indent="0">
              <a:spcAft>
                <a:spcPts val="800"/>
              </a:spcAft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96778" y="1813720"/>
            <a:ext cx="4657021" cy="405130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04FE-7725-F349-1245-F443F9E81B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7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F97B6B-1E04-799C-CDFE-9DAFCA93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8970" y="13063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1DE0A-4C1D-01B1-AA49-D966343F6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77288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EA20E-0FF2-2897-8BD6-8EFAA8C8D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78460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E259F776-4BD1-2F21-61F0-3B60DF6F036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25625"/>
            <a:ext cx="10515600" cy="40544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987B8-BA6E-EE2B-BFB9-D52D6D956A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69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4A07D69-1AF2-A193-316E-DD3803E94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20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4D2FA-0049-1792-F6B4-D5FE1EE5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2348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E6ACF-3879-BE02-100B-2096C2235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323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74699B-D6F0-303E-200A-7017E184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6739" y="2603777"/>
            <a:ext cx="4120055" cy="4308449"/>
            <a:chOff x="5656746" y="820557"/>
            <a:chExt cx="4120055" cy="430844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C9E38E0-92AE-5063-B259-A22230AA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260EEF0-1C13-AD9A-0967-0460B979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FE848A-1123-37B6-C43C-5DC49EE0A1D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12173" y="1825625"/>
            <a:ext cx="4678975" cy="4517302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B0C591-7E28-3722-4795-07BFB9ED09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51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12039-7E28-974D-ED1C-90F1E53E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382344"/>
            <a:ext cx="4377767" cy="2719337"/>
          </a:xfrm>
        </p:spPr>
        <p:txBody>
          <a:bodyPr anchor="b">
            <a:normAutofit/>
          </a:bodyPr>
          <a:lstStyle>
            <a:lvl1pPr algn="l">
              <a:defRPr sz="44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1745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9992" y="3340800"/>
            <a:ext cx="4368450" cy="316633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1pPr>
            <a:lvl2pPr marL="5715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/>
            </a:lvl2pPr>
            <a:lvl3pPr marL="9715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/>
            </a:lvl3pPr>
            <a:lvl4pPr marL="14287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4pPr>
            <a:lvl5pPr marL="188595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2793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4CE42-5F4D-E722-7ABC-852575A3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FCB7E-A25D-2786-57F4-CAC8C0B7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08020-3841-3809-A971-C013AF1C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6D726-924C-E5EB-B28C-E3B9B4462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9A287-35CA-B289-525D-D67FB24B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B2365-305E-AE99-1CD4-605540C7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31C49C2-4E92-6564-1A68-190EFACC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3C2B3-3873-7FFA-2567-57F2F6ABB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334" y="0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19A50-ADC7-AA30-E96F-D0853D0D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501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47AC2-F09C-2AC2-0522-F871987D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140" y="576470"/>
            <a:ext cx="4831209" cy="2266121"/>
          </a:xfrm>
        </p:spPr>
        <p:txBody>
          <a:bodyPr anchor="ctr">
            <a:normAutofit/>
          </a:bodyPr>
          <a:lstStyle>
            <a:lvl1pPr algn="r">
              <a:defRPr sz="4400" b="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C3A4AA6-1D0C-DE79-F399-33299CB812C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7139" y="3031435"/>
            <a:ext cx="4831209" cy="3478944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 algn="r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 algn="r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 algn="r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90039" y="1751216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E58A54-F746-59CF-007A-329493EC50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A991E4A-E418-E9C0-B35B-0A81DCE3A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1138655 w 12192000"/>
              <a:gd name="connsiteY0" fmla="*/ 1746908 h 6858000"/>
              <a:gd name="connsiteX1" fmla="*/ 913599 w 12192000"/>
              <a:gd name="connsiteY1" fmla="*/ 1971964 h 6858000"/>
              <a:gd name="connsiteX2" fmla="*/ 913599 w 12192000"/>
              <a:gd name="connsiteY2" fmla="*/ 5520711 h 6858000"/>
              <a:gd name="connsiteX3" fmla="*/ 1138655 w 12192000"/>
              <a:gd name="connsiteY3" fmla="*/ 5745767 h 6858000"/>
              <a:gd name="connsiteX4" fmla="*/ 6091846 w 12192000"/>
              <a:gd name="connsiteY4" fmla="*/ 5745767 h 6858000"/>
              <a:gd name="connsiteX5" fmla="*/ 6316902 w 12192000"/>
              <a:gd name="connsiteY5" fmla="*/ 5520711 h 6858000"/>
              <a:gd name="connsiteX6" fmla="*/ 6316902 w 12192000"/>
              <a:gd name="connsiteY6" fmla="*/ 1971964 h 6858000"/>
              <a:gd name="connsiteX7" fmla="*/ 6091846 w 12192000"/>
              <a:gd name="connsiteY7" fmla="*/ 1746908 h 6858000"/>
              <a:gd name="connsiteX8" fmla="*/ 1218461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2184610 w 12192000"/>
              <a:gd name="connsiteY11" fmla="*/ 6858000 h 6858000"/>
              <a:gd name="connsiteX12" fmla="*/ 0 w 12192000"/>
              <a:gd name="connsiteY12" fmla="*/ 0 h 6858000"/>
              <a:gd name="connsiteX13" fmla="*/ 918140 w 12192000"/>
              <a:gd name="connsiteY13" fmla="*/ 0 h 6858000"/>
              <a:gd name="connsiteX14" fmla="*/ 918140 w 12192000"/>
              <a:gd name="connsiteY14" fmla="*/ 1010539 h 6858000"/>
              <a:gd name="connsiteX15" fmla="*/ 1195741 w 12192000"/>
              <a:gd name="connsiteY15" fmla="*/ 1288140 h 6858000"/>
              <a:gd name="connsiteX16" fmla="*/ 6043842 w 12192000"/>
              <a:gd name="connsiteY16" fmla="*/ 1288140 h 6858000"/>
              <a:gd name="connsiteX17" fmla="*/ 6321443 w 12192000"/>
              <a:gd name="connsiteY17" fmla="*/ 1010539 h 6858000"/>
              <a:gd name="connsiteX18" fmla="*/ 6321443 w 12192000"/>
              <a:gd name="connsiteY18" fmla="*/ 0 h 6858000"/>
              <a:gd name="connsiteX19" fmla="*/ 11019692 w 12192000"/>
              <a:gd name="connsiteY19" fmla="*/ 0 h 6858000"/>
              <a:gd name="connsiteX20" fmla="*/ 11019692 w 12192000"/>
              <a:gd name="connsiteY20" fmla="*/ 6858000 h 6858000"/>
              <a:gd name="connsiteX21" fmla="*/ 6283982 w 12192000"/>
              <a:gd name="connsiteY21" fmla="*/ 6858000 h 6858000"/>
              <a:gd name="connsiteX22" fmla="*/ 6283982 w 12192000"/>
              <a:gd name="connsiteY22" fmla="*/ 6429590 h 6858000"/>
              <a:gd name="connsiteX23" fmla="*/ 6058926 w 12192000"/>
              <a:gd name="connsiteY23" fmla="*/ 6204534 h 6858000"/>
              <a:gd name="connsiteX24" fmla="*/ 1105735 w 12192000"/>
              <a:gd name="connsiteY24" fmla="*/ 6204534 h 6858000"/>
              <a:gd name="connsiteX25" fmla="*/ 880679 w 12192000"/>
              <a:gd name="connsiteY25" fmla="*/ 6429590 h 6858000"/>
              <a:gd name="connsiteX26" fmla="*/ 880679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close/>
                <a:moveTo>
                  <a:pt x="1218461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84610" y="6858000"/>
                </a:lnTo>
                <a:close/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1019692" y="0"/>
                </a:lnTo>
                <a:lnTo>
                  <a:pt x="11019692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315A23-2C00-4A7E-B9E9-65CF734E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68700" y="1116391"/>
            <a:ext cx="4120055" cy="4308449"/>
            <a:chOff x="5656746" y="820557"/>
            <a:chExt cx="4120055" cy="430844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FF8075D-03CC-DDD4-332C-F26F61AF7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E03B7A5-6E3E-5DC1-6705-A3B82F408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675" y="480627"/>
            <a:ext cx="4505155" cy="2894495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41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21313" y="3505200"/>
            <a:ext cx="4029859" cy="300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2A9BE-2A46-4899-C38E-B513CC1AF1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9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F1CCA-35D0-41F4-BC3D-AA1679C3E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6514" y="397442"/>
            <a:ext cx="9619886" cy="6623279"/>
            <a:chOff x="1276514" y="397442"/>
            <a:chExt cx="9619886" cy="66232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112C6-05E1-7A58-F9B3-4ED607F0FEB5}"/>
                </a:ext>
              </a:extLst>
            </p:cNvPr>
            <p:cNvGrpSpPr/>
            <p:nvPr userDrawn="1"/>
          </p:nvGrpSpPr>
          <p:grpSpPr>
            <a:xfrm>
              <a:off x="1276514" y="397442"/>
              <a:ext cx="3028206" cy="3166674"/>
              <a:chOff x="5656746" y="820557"/>
              <a:chExt cx="4120055" cy="430844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80B3039-6990-1E35-87E4-6C581CF7B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7F0331D-9A8D-485F-9469-6B31E3D6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BCBEDD-D6D8-B22D-46D2-C061FBDFE326}"/>
                </a:ext>
              </a:extLst>
            </p:cNvPr>
            <p:cNvGrpSpPr/>
            <p:nvPr userDrawn="1"/>
          </p:nvGrpSpPr>
          <p:grpSpPr>
            <a:xfrm>
              <a:off x="6776345" y="2712272"/>
              <a:ext cx="4120055" cy="4308449"/>
              <a:chOff x="5656746" y="820557"/>
              <a:chExt cx="4120055" cy="4308449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3D2104B-238A-6958-53E9-4C3CFC4C9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753287" y="820557"/>
                <a:ext cx="3926972" cy="4308449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E1FCD13-2E12-4019-9FCB-3A53D1732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6746" y="914755"/>
                <a:ext cx="4120055" cy="4120055"/>
              </a:xfrm>
              <a:prstGeom prst="rect">
                <a:avLst/>
              </a:prstGeom>
            </p:spPr>
          </p:pic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CEA9FD7-5B24-27A7-2BB5-A937B6A4D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89386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3731B0-8EE6-11A7-D5EB-431792C48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2568" y="0"/>
            <a:ext cx="210812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8745" y="507244"/>
            <a:ext cx="9143999" cy="2162065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52700" y="3586281"/>
            <a:ext cx="7086600" cy="22860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EB78-507E-76A4-533C-B685FBB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1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8A07D-9CD9-61E7-5307-509E256E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196" y="0"/>
            <a:ext cx="249709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D3D556-F10A-EC7C-0757-E00C6BD11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55612" y="0"/>
            <a:ext cx="39699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434F37-A346-4DC3-ACA1-FE0B5DD0A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05264" y="1517829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D6BFE6-65DF-2EFD-2AB8-EF54AE6E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72A018D-5452-637A-6EFC-8A1C55CE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3AED969-CB3F-45E5-4B56-8D4841A0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3444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EE179-0672-B497-0D0F-DF7C0E09D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7523" y="750316"/>
            <a:ext cx="5469591" cy="2066052"/>
          </a:xfrm>
        </p:spPr>
        <p:txBody>
          <a:bodyPr anchor="ctr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F3BAA8E-44E6-12B3-F690-09AB8C245E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97703" y="2884989"/>
            <a:ext cx="4768850" cy="36253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A042FB-AE91-12A6-1B9A-55AE16FB5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97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A63973E-7BCA-0A84-9988-670F7B31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8" y="192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9F5EDC-2D5E-96A7-AAB9-D60B6E1AF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699" y="3527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24DE0-155D-2A3C-788A-5A0C0D9CD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728" y="275768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87C557-55D3-F920-773C-DDD1348C4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673" y="2714197"/>
            <a:ext cx="4120055" cy="4308449"/>
            <a:chOff x="5656746" y="820557"/>
            <a:chExt cx="4120055" cy="4308449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BC0724F-AE42-0E0F-E392-0C3EBB9DD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B6F6A44-F108-5B62-1638-5680B020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0667" y="405113"/>
            <a:ext cx="4505155" cy="6007261"/>
          </a:xfrm>
        </p:spPr>
        <p:txBody>
          <a:bodyPr anchor="ctr">
            <a:normAutofit/>
          </a:bodyPr>
          <a:lstStyle>
            <a:lvl1pPr algn="r">
              <a:defRPr sz="4800" b="1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3A8F0F5-EBCC-860A-B0EE-A7F56BA39A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76079" y="1748992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224B-09BE-F95F-F2DE-0EA9731AEB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6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50290D7-ABD3-D880-F002-A497290AC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245" y="-3248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18140 w 12192000"/>
              <a:gd name="connsiteY1" fmla="*/ 0 h 6858000"/>
              <a:gd name="connsiteX2" fmla="*/ 918140 w 12192000"/>
              <a:gd name="connsiteY2" fmla="*/ 1010539 h 6858000"/>
              <a:gd name="connsiteX3" fmla="*/ 1195741 w 12192000"/>
              <a:gd name="connsiteY3" fmla="*/ 1288140 h 6858000"/>
              <a:gd name="connsiteX4" fmla="*/ 6043842 w 12192000"/>
              <a:gd name="connsiteY4" fmla="*/ 1288140 h 6858000"/>
              <a:gd name="connsiteX5" fmla="*/ 6321443 w 12192000"/>
              <a:gd name="connsiteY5" fmla="*/ 1010539 h 6858000"/>
              <a:gd name="connsiteX6" fmla="*/ 6321443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283982 w 12192000"/>
              <a:gd name="connsiteY9" fmla="*/ 6858000 h 6858000"/>
              <a:gd name="connsiteX10" fmla="*/ 6283982 w 12192000"/>
              <a:gd name="connsiteY10" fmla="*/ 6429590 h 6858000"/>
              <a:gd name="connsiteX11" fmla="*/ 6058926 w 12192000"/>
              <a:gd name="connsiteY11" fmla="*/ 6204534 h 6858000"/>
              <a:gd name="connsiteX12" fmla="*/ 1105735 w 12192000"/>
              <a:gd name="connsiteY12" fmla="*/ 6204534 h 6858000"/>
              <a:gd name="connsiteX13" fmla="*/ 880679 w 12192000"/>
              <a:gd name="connsiteY13" fmla="*/ 6429590 h 6858000"/>
              <a:gd name="connsiteX14" fmla="*/ 880679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17" fmla="*/ 1138655 w 12192000"/>
              <a:gd name="connsiteY17" fmla="*/ 1746908 h 6858000"/>
              <a:gd name="connsiteX18" fmla="*/ 913599 w 12192000"/>
              <a:gd name="connsiteY18" fmla="*/ 1971964 h 6858000"/>
              <a:gd name="connsiteX19" fmla="*/ 913599 w 12192000"/>
              <a:gd name="connsiteY19" fmla="*/ 5520711 h 6858000"/>
              <a:gd name="connsiteX20" fmla="*/ 1138655 w 12192000"/>
              <a:gd name="connsiteY20" fmla="*/ 5745767 h 6858000"/>
              <a:gd name="connsiteX21" fmla="*/ 6091846 w 12192000"/>
              <a:gd name="connsiteY21" fmla="*/ 5745767 h 6858000"/>
              <a:gd name="connsiteX22" fmla="*/ 6316902 w 12192000"/>
              <a:gd name="connsiteY22" fmla="*/ 5520711 h 6858000"/>
              <a:gd name="connsiteX23" fmla="*/ 6316902 w 12192000"/>
              <a:gd name="connsiteY23" fmla="*/ 1971964 h 6858000"/>
              <a:gd name="connsiteX24" fmla="*/ 6091846 w 12192000"/>
              <a:gd name="connsiteY24" fmla="*/ 1746908 h 6858000"/>
              <a:gd name="connsiteX25" fmla="*/ 1138655 w 12192000"/>
              <a:gd name="connsiteY25" fmla="*/ 17469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18140" y="0"/>
                </a:lnTo>
                <a:lnTo>
                  <a:pt x="918140" y="1010539"/>
                </a:lnTo>
                <a:cubicBezTo>
                  <a:pt x="918140" y="1163854"/>
                  <a:pt x="1042426" y="1288140"/>
                  <a:pt x="1195741" y="1288140"/>
                </a:cubicBezTo>
                <a:lnTo>
                  <a:pt x="6043842" y="1288140"/>
                </a:lnTo>
                <a:cubicBezTo>
                  <a:pt x="6197157" y="1288140"/>
                  <a:pt x="6321443" y="1163854"/>
                  <a:pt x="6321443" y="1010539"/>
                </a:cubicBezTo>
                <a:lnTo>
                  <a:pt x="6321443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283982" y="6858000"/>
                </a:lnTo>
                <a:lnTo>
                  <a:pt x="6283982" y="6429590"/>
                </a:lnTo>
                <a:cubicBezTo>
                  <a:pt x="6283982" y="6305295"/>
                  <a:pt x="6183221" y="6204534"/>
                  <a:pt x="6058926" y="6204534"/>
                </a:cubicBezTo>
                <a:lnTo>
                  <a:pt x="1105735" y="6204534"/>
                </a:lnTo>
                <a:cubicBezTo>
                  <a:pt x="981440" y="6204534"/>
                  <a:pt x="880679" y="6305295"/>
                  <a:pt x="880679" y="6429590"/>
                </a:cubicBezTo>
                <a:lnTo>
                  <a:pt x="880679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138655" y="1746908"/>
                </a:moveTo>
                <a:cubicBezTo>
                  <a:pt x="1014360" y="1746908"/>
                  <a:pt x="913599" y="1847669"/>
                  <a:pt x="913599" y="1971964"/>
                </a:cubicBezTo>
                <a:lnTo>
                  <a:pt x="913599" y="5520711"/>
                </a:lnTo>
                <a:cubicBezTo>
                  <a:pt x="913599" y="5645006"/>
                  <a:pt x="1014360" y="5745767"/>
                  <a:pt x="1138655" y="5745767"/>
                </a:cubicBezTo>
                <a:lnTo>
                  <a:pt x="6091846" y="5745767"/>
                </a:lnTo>
                <a:cubicBezTo>
                  <a:pt x="6216141" y="5745767"/>
                  <a:pt x="6316902" y="5645006"/>
                  <a:pt x="6316902" y="5520711"/>
                </a:cubicBezTo>
                <a:lnTo>
                  <a:pt x="6316902" y="1971964"/>
                </a:lnTo>
                <a:cubicBezTo>
                  <a:pt x="6316902" y="1847669"/>
                  <a:pt x="6216141" y="1746908"/>
                  <a:pt x="6091846" y="1746908"/>
                </a:cubicBezTo>
                <a:lnTo>
                  <a:pt x="1138655" y="17469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13AA8-D23C-5C6A-33DF-C454CDF8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01493" y="0"/>
            <a:ext cx="10916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39822-D546-CAF5-43A0-84756C8C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61785" y="0"/>
            <a:ext cx="27205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D7832-54F8-F683-7C5A-71ABBBD6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555" y="270595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930" y="347620"/>
            <a:ext cx="5163939" cy="2474204"/>
          </a:xfrm>
        </p:spPr>
        <p:txBody>
          <a:bodyPr anchor="b">
            <a:normAutofit/>
          </a:bodyPr>
          <a:lstStyle>
            <a:lvl1pPr algn="l">
              <a:defRPr sz="4400" b="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8ABFB379-CB29-0D42-1349-53B7325212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0170" y="1751759"/>
            <a:ext cx="5394960" cy="3997325"/>
          </a:xfrm>
          <a:prstGeom prst="roundRect">
            <a:avLst>
              <a:gd name="adj" fmla="val 5229"/>
            </a:avLst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</a:t>
            </a:r>
          </a:p>
          <a:p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EE87FA3-5409-C076-826E-A5685EB21E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599930" y="2961187"/>
            <a:ext cx="5163939" cy="334673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8001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/>
            </a:lvl2pPr>
            <a:lvl3pPr marL="12001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3pPr>
            <a:lvl4pPr marL="16573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AD0209-DE4E-6825-8F20-EC9CF7FA6A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1F6D51D-5B15-9B30-DC19-5F58B3052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7577" y="3429000"/>
            <a:ext cx="3288931" cy="3439321"/>
            <a:chOff x="5656746" y="820557"/>
            <a:chExt cx="4120055" cy="4308449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480DA77-F71B-5298-1353-A41A3B4D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0839BC8-89BD-1554-5D44-CDDBE6CA9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16545-2BDC-F9A0-F675-174EDC926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36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8970B-8B94-3775-274C-FB844115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942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72257-517A-A49E-FA85-ED69B1A6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8288" y="0"/>
            <a:ext cx="4572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2" y="1825625"/>
            <a:ext cx="424706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34851" y="1825625"/>
            <a:ext cx="4247067" cy="435133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4AC65-CD3D-69D7-24FB-C82AA429A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04544E-40BA-0EF3-1D11-F15C7E80D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3561" y="1602"/>
            <a:ext cx="30053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6BFA7-94AE-3A18-523D-C688ECFB4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78414" y="0"/>
            <a:ext cx="9407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786F04-54BF-9AA6-0B44-DE78BB380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5177" y="2407472"/>
            <a:ext cx="4120055" cy="4308449"/>
            <a:chOff x="5656746" y="820557"/>
            <a:chExt cx="4120055" cy="430844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A2FB764-6719-6FC4-D31C-F96BBA0A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287" y="820557"/>
              <a:ext cx="3926972" cy="430844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87175FD-8DE3-7754-36A9-07FEE388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6746" y="914755"/>
              <a:ext cx="4120055" cy="412005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3291BC4-F154-0A1C-BD50-D90F45B2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" y="273843"/>
            <a:ext cx="11571890" cy="6310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853" y="1825625"/>
            <a:ext cx="3525772" cy="4351338"/>
          </a:xfrm>
        </p:spPr>
        <p:txBody>
          <a:bodyPr>
            <a:normAutofit/>
          </a:bodyPr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E0070D-0874-F1CC-4E29-6938F5F6349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49516" y="1733025"/>
            <a:ext cx="6204283" cy="3989388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228600">
              <a:defRPr sz="2000"/>
            </a:lvl2pPr>
            <a:lvl3pPr marL="685800">
              <a:defRPr sz="2000"/>
            </a:lvl3pPr>
            <a:lvl4pPr marL="1143000">
              <a:defRPr sz="2000"/>
            </a:lvl4pPr>
            <a:lvl5pPr marL="1600200"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DBFC337-301C-C3ED-321C-AB4EF4A108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9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1452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2000" y="6145255"/>
            <a:ext cx="845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AFD02D-325A-F2A8-9A62-D6D0AF069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45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63" r:id="rId4"/>
    <p:sldLayoutId id="2147483667" r:id="rId5"/>
    <p:sldLayoutId id="2147483668" r:id="rId6"/>
    <p:sldLayoutId id="2147483669" r:id="rId7"/>
    <p:sldLayoutId id="2147483650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54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AD78-FB32-EB9B-9905-9AD3B80510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59FB8-730B-47EF-F24B-D5B16DB1A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Beyond Prompt Engineering and</a:t>
            </a:r>
            <a:r>
              <a:rPr lang="fa-IR" dirty="0"/>
              <a:t> </a:t>
            </a:r>
            <a:r>
              <a:rPr lang="en-US" dirty="0"/>
              <a:t>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4B47E-44B8-FE81-5A47-D856A1FF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9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7F7D-7EC5-6C9E-DD4C-487691977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1357" y="491165"/>
            <a:ext cx="2240865" cy="763691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>
                <a:cs typeface="B Roya" panose="00000400000000000000" pitchFamily="2" charset="-78"/>
              </a:rPr>
              <a:t>نتیجه گیری</a:t>
            </a:r>
            <a:endParaRPr lang="en-US" dirty="0">
              <a:cs typeface="B Roya" panose="00000400000000000000" pitchFamily="2" charset="-78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AF912C-4CED-1170-08D3-E00C1E70F26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69113" y="2884488"/>
            <a:ext cx="3625850" cy="36258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40DD-4797-EA59-C69C-3A80FBD825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32C9B-8660-0C02-3BB3-E6ED8D542169}"/>
              </a:ext>
            </a:extLst>
          </p:cNvPr>
          <p:cNvSpPr txBox="1"/>
          <p:nvPr/>
        </p:nvSpPr>
        <p:spPr>
          <a:xfrm>
            <a:off x="5798196" y="1409076"/>
            <a:ext cx="5546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2000" b="1" dirty="0">
                <a:solidFill>
                  <a:schemeClr val="bg1"/>
                </a:solidFill>
                <a:cs typeface="B Roya" panose="00000400000000000000" pitchFamily="2" charset="-78"/>
              </a:rPr>
              <a:t>مهندسی کانتکست آینده تعامل با مدل ‌های زبان بزرگ است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2000" b="1" dirty="0">
                <a:solidFill>
                  <a:schemeClr val="bg1"/>
                </a:solidFill>
                <a:cs typeface="B Roya" panose="00000400000000000000" pitchFamily="2" charset="-78"/>
              </a:rPr>
              <a:t>توسعه‌دهندگان باید به معماری کلی اطلاعاتی که به مدل می ‌رسد توجه کنند نه فقط پرامپت</a:t>
            </a:r>
            <a:endParaRPr lang="en-US" sz="2000" b="1" dirty="0">
              <a:solidFill>
                <a:schemeClr val="bg1"/>
              </a:solidFill>
              <a:cs typeface="B Roya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AF7EF-B670-7E08-B58B-73D88372E6A1}"/>
              </a:ext>
            </a:extLst>
          </p:cNvPr>
          <p:cNvSpPr txBox="1"/>
          <p:nvPr/>
        </p:nvSpPr>
        <p:spPr>
          <a:xfrm>
            <a:off x="2043160" y="2424739"/>
            <a:ext cx="37550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b="1" dirty="0">
                <a:solidFill>
                  <a:schemeClr val="bg1"/>
                </a:solidFill>
                <a:cs typeface="B Roya" panose="00000400000000000000" pitchFamily="2" charset="-78"/>
              </a:rPr>
              <a:t>مزایا : 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fa-IR" sz="2400" dirty="0">
                <a:solidFill>
                  <a:schemeClr val="bg1"/>
                </a:solidFill>
                <a:cs typeface="B Roya" panose="00000400000000000000" pitchFamily="2" charset="-78"/>
              </a:rPr>
              <a:t>تجربه‌ های هوشمند تر، قابل اعتماد و حرفه ‌ای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fa-IR" sz="2400" dirty="0">
                <a:solidFill>
                  <a:schemeClr val="bg1"/>
                </a:solidFill>
                <a:cs typeface="B Roya" panose="00000400000000000000" pitchFamily="2" charset="-78"/>
              </a:rPr>
              <a:t>توانایی انجام وظایف پیچیده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fa-IR" sz="2400" dirty="0">
                <a:solidFill>
                  <a:schemeClr val="bg1"/>
                </a:solidFill>
                <a:cs typeface="B Roya" panose="00000400000000000000" pitchFamily="2" charset="-78"/>
              </a:rPr>
              <a:t>پاسخ ‌های شخصی‌ سازی شده و ساختار یافته</a:t>
            </a:r>
            <a:endParaRPr lang="en-US" sz="2400" b="1" dirty="0">
              <a:solidFill>
                <a:schemeClr val="bg1"/>
              </a:solidFill>
              <a:cs typeface="B Roya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F305B-9337-3DC8-96CC-F2BC4AAF05C1}"/>
              </a:ext>
            </a:extLst>
          </p:cNvPr>
          <p:cNvSpPr txBox="1"/>
          <p:nvPr/>
        </p:nvSpPr>
        <p:spPr>
          <a:xfrm>
            <a:off x="434714" y="5089161"/>
            <a:ext cx="5546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cs typeface="B Roya" panose="00000400000000000000" pitchFamily="2" charset="-78"/>
              </a:rPr>
              <a:t>خلاصه: </a:t>
            </a:r>
            <a:r>
              <a:rPr lang="en-US" sz="2000" b="1" dirty="0">
                <a:solidFill>
                  <a:schemeClr val="bg1"/>
                </a:solidFill>
                <a:cs typeface="B Roya" panose="00000400000000000000" pitchFamily="2" charset="-78"/>
              </a:rPr>
              <a:t>Context Engineering</a:t>
            </a:r>
            <a:r>
              <a:rPr lang="fa-IR" sz="2000" b="1" dirty="0">
                <a:solidFill>
                  <a:schemeClr val="bg1"/>
                </a:solidFill>
                <a:cs typeface="B Roya" panose="00000400000000000000" pitchFamily="2" charset="-78"/>
              </a:rPr>
              <a:t> </a:t>
            </a:r>
            <a:r>
              <a:rPr lang="en-US" sz="2000" b="1" dirty="0">
                <a:solidFill>
                  <a:schemeClr val="bg1"/>
                </a:solidFill>
                <a:cs typeface="B Roya" panose="00000400000000000000" pitchFamily="2" charset="-78"/>
              </a:rPr>
              <a:t> </a:t>
            </a:r>
            <a:r>
              <a:rPr lang="fa-IR" sz="2000" b="1" dirty="0">
                <a:solidFill>
                  <a:schemeClr val="bg1"/>
                </a:solidFill>
                <a:cs typeface="B Roya" panose="00000400000000000000" pitchFamily="2" charset="-78"/>
              </a:rPr>
              <a:t>مسیر پیشروی هوش مصنوعی تعاملی و محصولات مبتنی بر</a:t>
            </a:r>
            <a:r>
              <a:rPr lang="en-US" sz="2000" b="1" dirty="0">
                <a:solidFill>
                  <a:schemeClr val="bg1"/>
                </a:solidFill>
                <a:cs typeface="B Roya" panose="00000400000000000000" pitchFamily="2" charset="-78"/>
              </a:rPr>
              <a:t>LLM</a:t>
            </a:r>
            <a:r>
              <a:rPr lang="fa-IR" sz="2000" b="1" dirty="0">
                <a:solidFill>
                  <a:schemeClr val="bg1"/>
                </a:solidFill>
                <a:cs typeface="B Roya" panose="00000400000000000000" pitchFamily="2" charset="-78"/>
              </a:rPr>
              <a:t> </a:t>
            </a:r>
            <a:r>
              <a:rPr lang="en-US" sz="2000" b="1" dirty="0">
                <a:solidFill>
                  <a:schemeClr val="bg1"/>
                </a:solidFill>
                <a:cs typeface="B Roya" panose="00000400000000000000" pitchFamily="2" charset="-78"/>
              </a:rPr>
              <a:t> </a:t>
            </a:r>
            <a:r>
              <a:rPr lang="fa-IR" sz="2000" b="1" dirty="0">
                <a:solidFill>
                  <a:schemeClr val="bg1"/>
                </a:solidFill>
                <a:cs typeface="B Roya" panose="00000400000000000000" pitchFamily="2" charset="-78"/>
              </a:rPr>
              <a:t>را تعیین می‌کند</a:t>
            </a:r>
            <a:r>
              <a:rPr lang="fa-IR" sz="2000" dirty="0"/>
              <a:t>.</a:t>
            </a:r>
            <a:endParaRPr lang="en-US" sz="2000" b="1" dirty="0">
              <a:solidFill>
                <a:schemeClr val="bg1"/>
              </a:solidFill>
              <a:cs typeface="B Roy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798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22A8-D251-5478-10D0-2B12D279F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4208"/>
            <a:ext cx="9143999" cy="2162065"/>
          </a:xfrm>
        </p:spPr>
        <p:txBody>
          <a:bodyPr>
            <a:normAutofit/>
          </a:bodyPr>
          <a:lstStyle/>
          <a:p>
            <a:pPr algn="ctr"/>
            <a:r>
              <a:rPr lang="fa-IR" sz="6000" dirty="0">
                <a:cs typeface="B Roya" panose="00000400000000000000" pitchFamily="2" charset="-78"/>
              </a:rPr>
              <a:t>پایان</a:t>
            </a:r>
            <a:endParaRPr lang="en-US" sz="6000" dirty="0">
              <a:cs typeface="B Roya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06E4D-166C-2B73-DC5A-8EE245A39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71" y="4320799"/>
            <a:ext cx="7086600" cy="2286000"/>
          </a:xfrm>
        </p:spPr>
        <p:txBody>
          <a:bodyPr anchor="b"/>
          <a:lstStyle/>
          <a:p>
            <a:pPr algn="l"/>
            <a:r>
              <a:rPr lang="en-US" i="1" dirty="0"/>
              <a:t>Prepared by: Amirali Ghashanghi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53883-A8D7-30E0-B06E-06EE7044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2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8433" y="621371"/>
            <a:ext cx="5044223" cy="3709195"/>
          </a:xfrm>
        </p:spPr>
        <p:txBody>
          <a:bodyPr anchor="t"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800" b="0" dirty="0">
                <a:cs typeface="B Roya" panose="00000400000000000000" pitchFamily="2" charset="-78"/>
              </a:rPr>
              <a:t>بررسی رویکرد نوین تعامل با مدل ‌های زبان بزرگ </a:t>
            </a:r>
            <a:r>
              <a:rPr lang="en-US" sz="2800" b="0" dirty="0">
                <a:cs typeface="B Roya" panose="00000400000000000000" pitchFamily="2" charset="-78"/>
              </a:rPr>
              <a:t>(LLM) </a:t>
            </a:r>
            <a:r>
              <a:rPr lang="fa-IR" sz="2800" b="0" dirty="0">
                <a:cs typeface="B Roya" panose="00000400000000000000" pitchFamily="2" charset="-78"/>
              </a:rPr>
              <a:t> و نقش </a:t>
            </a:r>
            <a:r>
              <a:rPr lang="en-US" sz="2800" b="0" dirty="0">
                <a:cs typeface="B Roya" panose="00000400000000000000" pitchFamily="2" charset="-78"/>
              </a:rPr>
              <a:t>Context Engineering </a:t>
            </a:r>
            <a:r>
              <a:rPr lang="fa-IR" sz="2800" b="0" dirty="0">
                <a:cs typeface="B Roya" panose="00000400000000000000" pitchFamily="2" charset="-78"/>
              </a:rPr>
              <a:t> در افزایش دقت، هوشمندی و قابلیت شخصی ‌سازی پاسخ ‌ها.</a:t>
            </a:r>
            <a:endParaRPr lang="en-US" sz="2800" b="0" dirty="0">
              <a:cs typeface="B Roya" panose="00000400000000000000" pitchFamily="2" charset="-78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9FB9C75-A31C-6F46-9331-D63257F9DF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949" b="12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666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4A7895-3FBB-9134-6284-4A5950F5B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139" y="347621"/>
            <a:ext cx="4831209" cy="660219"/>
          </a:xfrm>
        </p:spPr>
        <p:txBody>
          <a:bodyPr anchor="t">
            <a:normAutofit fontScale="90000"/>
          </a:bodyPr>
          <a:lstStyle/>
          <a:p>
            <a:r>
              <a:rPr lang="fa-IR" b="1" dirty="0">
                <a:cs typeface="B Roya" panose="00000400000000000000" pitchFamily="2" charset="-78"/>
              </a:rPr>
              <a:t>مقدمه</a:t>
            </a:r>
            <a:endParaRPr lang="en-US" b="1" dirty="0">
              <a:cs typeface="B Roya" panose="00000400000000000000" pitchFamily="2" charset="-78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6D53AFB5-48B6-47AB-4F98-5565A950503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07339552"/>
              </p:ext>
            </p:extLst>
          </p:nvPr>
        </p:nvGraphicFramePr>
        <p:xfrm>
          <a:off x="466724" y="1094283"/>
          <a:ext cx="5394960" cy="541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1F36102-91E3-B5B6-05D2-563D2642C9A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2FC15-B377-5551-D4DB-28BB342E35F9}"/>
              </a:ext>
            </a:extLst>
          </p:cNvPr>
          <p:cNvSpPr txBox="1"/>
          <p:nvPr/>
        </p:nvSpPr>
        <p:spPr>
          <a:xfrm>
            <a:off x="5118465" y="1457079"/>
            <a:ext cx="2480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a-IR" sz="5400" dirty="0"/>
              <a:t>1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4FD79-C563-1C41-AD2F-6BDD22B9C088}"/>
              </a:ext>
            </a:extLst>
          </p:cNvPr>
          <p:cNvSpPr txBox="1"/>
          <p:nvPr/>
        </p:nvSpPr>
        <p:spPr>
          <a:xfrm>
            <a:off x="4656269" y="2681276"/>
            <a:ext cx="2480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a-IR" sz="5400" dirty="0"/>
              <a:t>2</a:t>
            </a:r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E4DFB-3ED5-CBEE-F88B-E8274862D27B}"/>
              </a:ext>
            </a:extLst>
          </p:cNvPr>
          <p:cNvSpPr txBox="1"/>
          <p:nvPr/>
        </p:nvSpPr>
        <p:spPr>
          <a:xfrm>
            <a:off x="4691245" y="3940449"/>
            <a:ext cx="17805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a-IR" sz="5400" dirty="0"/>
              <a:t>3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1D1F0-8F1E-53E0-B315-9246E3DB2F28}"/>
              </a:ext>
            </a:extLst>
          </p:cNvPr>
          <p:cNvSpPr txBox="1"/>
          <p:nvPr/>
        </p:nvSpPr>
        <p:spPr>
          <a:xfrm>
            <a:off x="5118464" y="5162148"/>
            <a:ext cx="2480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a-IR" sz="5400" dirty="0"/>
              <a:t>4</a:t>
            </a:r>
            <a:endParaRPr lang="en-US" sz="54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4BB3BF0-6E76-A33B-4C8C-EB5AEBFECD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5004" r="50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34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F5A1F-B233-C75A-B7DC-066E53119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24" y="302649"/>
            <a:ext cx="5867044" cy="1146748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 Engineering &amp; RAG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9B322C-92BF-3972-EB9C-80C69BC2D9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65346" y="748458"/>
            <a:ext cx="4879211" cy="5544766"/>
          </a:xfrm>
        </p:spPr>
        <p:txBody>
          <a:bodyPr/>
          <a:lstStyle/>
          <a:p>
            <a:pPr algn="ctr"/>
            <a:r>
              <a:rPr lang="fa-IR" dirty="0"/>
              <a:t> </a:t>
            </a:r>
            <a:r>
              <a:rPr lang="en-US" sz="2800" b="1" dirty="0"/>
              <a:t>Prompt Engineering</a:t>
            </a:r>
            <a:endParaRPr lang="fa-IR" sz="2800" b="1" dirty="0"/>
          </a:p>
          <a:p>
            <a:pPr marL="342900" indent="-342900" algn="r" rtl="1">
              <a:buFont typeface="Courier New" panose="02070309020205020404" pitchFamily="49" charset="0"/>
              <a:buChar char="o"/>
            </a:pPr>
            <a:r>
              <a:rPr lang="fa-IR" dirty="0"/>
              <a:t> </a:t>
            </a:r>
            <a:r>
              <a:rPr lang="en-US" dirty="0"/>
              <a:t> </a:t>
            </a:r>
            <a:r>
              <a:rPr lang="fa-IR" sz="2000" b="1" dirty="0">
                <a:cs typeface="B Roya" panose="00000400000000000000" pitchFamily="2" charset="-78"/>
              </a:rPr>
              <a:t>هدایت مدل با طراحی دقیق ورودی های متنی </a:t>
            </a:r>
          </a:p>
          <a:p>
            <a:pPr marL="342900" indent="-342900" algn="r" rtl="1">
              <a:buFont typeface="Courier New" panose="02070309020205020404" pitchFamily="49" charset="0"/>
              <a:buChar char="o"/>
            </a:pPr>
            <a:r>
              <a:rPr lang="fa-IR" sz="2000" b="1" dirty="0">
                <a:cs typeface="B Roya" panose="00000400000000000000" pitchFamily="2" charset="-78"/>
              </a:rPr>
              <a:t>ناکار آمد در مواجهه با داده های پراکنده یا زمینه پیچیده</a:t>
            </a:r>
          </a:p>
          <a:p>
            <a:pPr algn="r" rtl="1"/>
            <a:endParaRPr lang="fa-IR" sz="1800" b="1" dirty="0">
              <a:cs typeface="B Roya" panose="00000400000000000000" pitchFamily="2" charset="-78"/>
            </a:endParaRPr>
          </a:p>
          <a:p>
            <a:pPr algn="r" rtl="1"/>
            <a:endParaRPr lang="fa-IR" sz="1800" b="1" dirty="0">
              <a:cs typeface="B Roya" panose="00000400000000000000" pitchFamily="2" charset="-78"/>
            </a:endParaRPr>
          </a:p>
          <a:p>
            <a:pPr algn="ctr" rtl="1"/>
            <a:r>
              <a:rPr lang="en-US" sz="2800" b="1" dirty="0"/>
              <a:t>RAG</a:t>
            </a:r>
            <a:endParaRPr lang="fa-IR" sz="2800" b="1" dirty="0"/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2000" b="1" dirty="0">
                <a:cs typeface="B Roya" panose="00000400000000000000" pitchFamily="2" charset="-78"/>
              </a:rPr>
              <a:t>بازیابی اطلاعات مرتبط داده ها یا اینترنت و تولید خروجی بر اساس آن 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2000" b="1" dirty="0">
                <a:cs typeface="B Roya" panose="00000400000000000000" pitchFamily="2" charset="-78"/>
              </a:rPr>
              <a:t>افزایش دقت و به روز بودن اطلاعات 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2000" b="1" dirty="0">
                <a:cs typeface="B Roya" panose="00000400000000000000" pitchFamily="2" charset="-78"/>
              </a:rPr>
              <a:t>تنها بخشی از کانتکست است و کیفیت تعامل را به تنهایی تضمین نمی کند</a:t>
            </a:r>
            <a:endParaRPr lang="en-US" sz="2000" b="1" dirty="0">
              <a:cs typeface="B Roya" panose="00000400000000000000" pitchFamily="2" charset="-7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0F67C-5190-34BB-E17A-1733452721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D2009F4-E6E7-64E1-811A-FD15A5A092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017" r="50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66240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B9F9E-EC8A-09BD-BA33-8D977519C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505" y="459556"/>
            <a:ext cx="4916610" cy="829597"/>
          </a:xfrm>
        </p:spPr>
        <p:txBody>
          <a:bodyPr>
            <a:normAutofit/>
          </a:bodyPr>
          <a:lstStyle/>
          <a:p>
            <a:pPr rtl="1"/>
            <a:r>
              <a:rPr lang="fa-IR" sz="4000" dirty="0">
                <a:cs typeface="B Roya" panose="00000400000000000000" pitchFamily="2" charset="-78"/>
              </a:rPr>
              <a:t>مهندسی کانتکست چیست ؟ </a:t>
            </a:r>
            <a:endParaRPr lang="en-US" sz="4000" dirty="0">
              <a:cs typeface="B Roya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617AD-09E2-07D1-0572-86BE7139B99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58B3D-D6EA-1349-5B8C-A4D69A36DD90}"/>
              </a:ext>
            </a:extLst>
          </p:cNvPr>
          <p:cNvSpPr txBox="1"/>
          <p:nvPr/>
        </p:nvSpPr>
        <p:spPr>
          <a:xfrm>
            <a:off x="1176728" y="634184"/>
            <a:ext cx="5673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2000" dirty="0">
                <a:solidFill>
                  <a:schemeClr val="bg1"/>
                </a:solidFill>
              </a:rPr>
              <a:t>Context Engineering </a:t>
            </a:r>
            <a:r>
              <a:rPr lang="fa-IR" sz="2000" dirty="0">
                <a:solidFill>
                  <a:schemeClr val="bg1"/>
                </a:solidFill>
              </a:rPr>
              <a:t> </a:t>
            </a:r>
            <a:r>
              <a:rPr lang="fa-IR" b="1" dirty="0">
                <a:solidFill>
                  <a:schemeClr val="bg1"/>
                </a:solidFill>
                <a:cs typeface="B Roya" panose="00000400000000000000" pitchFamily="2" charset="-78"/>
              </a:rPr>
              <a:t>یعنی مدیریت و طراحی همه اطلاعاتی که قبل از تولید پاسخ به مدل داده می ‌شود تا خروجی دقیق مرتبط و هوشمند باشد.</a:t>
            </a:r>
            <a:endParaRPr lang="en-US" b="1" dirty="0">
              <a:solidFill>
                <a:schemeClr val="bg1"/>
              </a:solidFill>
              <a:cs typeface="B Roya" panose="00000400000000000000" pitchFamily="2" charset="-78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FE5ACE9-3E70-79E6-9354-B3DBCEF13C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674444"/>
              </p:ext>
            </p:extLst>
          </p:nvPr>
        </p:nvGraphicFramePr>
        <p:xfrm>
          <a:off x="481119" y="1430337"/>
          <a:ext cx="4124628" cy="3997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0859DDB-F17A-FCDD-2388-BF7F2FBACF1F}"/>
              </a:ext>
            </a:extLst>
          </p:cNvPr>
          <p:cNvSpPr txBox="1"/>
          <p:nvPr/>
        </p:nvSpPr>
        <p:spPr>
          <a:xfrm>
            <a:off x="2863056" y="1501309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b="1" dirty="0">
                <a:solidFill>
                  <a:schemeClr val="bg1"/>
                </a:solidFill>
                <a:cs typeface="B Roya" panose="00000400000000000000" pitchFamily="2" charset="-78"/>
              </a:rPr>
              <a:t>عناصر کانکست شامل </a:t>
            </a:r>
            <a:r>
              <a:rPr lang="fa-IR" sz="2400" dirty="0">
                <a:solidFill>
                  <a:schemeClr val="bg1"/>
                </a:solidFill>
                <a:cs typeface="B Roya" panose="00000400000000000000" pitchFamily="2" charset="-78"/>
              </a:rPr>
              <a:t>:</a:t>
            </a:r>
            <a:endParaRPr lang="en-US" sz="2000" dirty="0">
              <a:solidFill>
                <a:schemeClr val="bg1"/>
              </a:solidFill>
              <a:cs typeface="B Roya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03E3A-E365-1FAE-7392-DDE8C7C029FF}"/>
              </a:ext>
            </a:extLst>
          </p:cNvPr>
          <p:cNvSpPr txBox="1"/>
          <p:nvPr/>
        </p:nvSpPr>
        <p:spPr>
          <a:xfrm>
            <a:off x="1956150" y="5936779"/>
            <a:ext cx="783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b="1" dirty="0">
                <a:solidFill>
                  <a:schemeClr val="bg1"/>
                </a:solidFill>
                <a:cs typeface="B Roya" panose="00000400000000000000" pitchFamily="2" charset="-78"/>
              </a:rPr>
              <a:t>هدف : </a:t>
            </a:r>
            <a:r>
              <a:rPr lang="fa-IR" sz="2000" dirty="0">
                <a:solidFill>
                  <a:schemeClr val="bg1"/>
                </a:solidFill>
                <a:cs typeface="B Roya" panose="00000400000000000000" pitchFamily="2" charset="-78"/>
              </a:rPr>
              <a:t>مدل نه صرفاً با یک پرامپت بلکه در </a:t>
            </a:r>
            <a:r>
              <a:rPr lang="fa-IR" sz="2000" b="1" dirty="0">
                <a:solidFill>
                  <a:schemeClr val="bg1"/>
                </a:solidFill>
                <a:cs typeface="B Roya" panose="00000400000000000000" pitchFamily="2" charset="-78"/>
              </a:rPr>
              <a:t>زمینه ‌ای غنی ، ساختار یافته و هدفمند</a:t>
            </a:r>
            <a:r>
              <a:rPr lang="fa-IR" sz="2000" dirty="0">
                <a:solidFill>
                  <a:schemeClr val="bg1"/>
                </a:solidFill>
                <a:cs typeface="B Roya" panose="00000400000000000000" pitchFamily="2" charset="-78"/>
              </a:rPr>
              <a:t> پاسخ دهد</a:t>
            </a:r>
            <a:endParaRPr lang="en-US" sz="2400" b="1" dirty="0">
              <a:solidFill>
                <a:schemeClr val="bg1"/>
              </a:solidFill>
              <a:cs typeface="B Roya" panose="00000400000000000000" pitchFamily="2" charset="-78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CAE655F-E98F-DAE5-4395-657E02AD586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5004" r="50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82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DA9D2C-79E5-25CF-E4A6-2AA9C1BE8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514657"/>
            <a:ext cx="5667869" cy="864438"/>
          </a:xfrm>
        </p:spPr>
        <p:txBody>
          <a:bodyPr anchor="t">
            <a:normAutofit/>
          </a:bodyPr>
          <a:lstStyle/>
          <a:p>
            <a:pPr algn="r" rtl="1"/>
            <a:r>
              <a:rPr lang="fa-IR" b="1" dirty="0">
                <a:cs typeface="B Roya" panose="00000400000000000000" pitchFamily="2" charset="-78"/>
              </a:rPr>
              <a:t>جایگاه </a:t>
            </a:r>
            <a:r>
              <a:rPr lang="en-US" b="1" dirty="0">
                <a:cs typeface="B Roya" panose="00000400000000000000" pitchFamily="2" charset="-78"/>
              </a:rPr>
              <a:t>RAG</a:t>
            </a:r>
            <a:r>
              <a:rPr lang="fa-IR" b="1" dirty="0">
                <a:cs typeface="B Roya" panose="00000400000000000000" pitchFamily="2" charset="-78"/>
              </a:rPr>
              <a:t> در </a:t>
            </a:r>
            <a:r>
              <a:rPr lang="en-US" b="1" dirty="0">
                <a:cs typeface="B Roya" panose="00000400000000000000" pitchFamily="2" charset="-78"/>
              </a:rPr>
              <a:t>Context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5EA391-42B8-F62D-60D2-E26BE3CBDFD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77031099"/>
              </p:ext>
            </p:extLst>
          </p:nvPr>
        </p:nvGraphicFramePr>
        <p:xfrm>
          <a:off x="6180420" y="1368845"/>
          <a:ext cx="5164137" cy="476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2F5D22-6C73-5967-E35C-917445CF13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83B115A-258E-2279-1834-C07B65314A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5017" r="50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9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865FC3-5E5A-2CB6-EF6D-0D318425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75" y="403485"/>
            <a:ext cx="5045439" cy="1325563"/>
          </a:xfrm>
        </p:spPr>
        <p:txBody>
          <a:bodyPr/>
          <a:lstStyle/>
          <a:p>
            <a:r>
              <a:rPr lang="fa-IR" b="1" dirty="0">
                <a:cs typeface="B Roya" panose="00000400000000000000" pitchFamily="2" charset="-78"/>
              </a:rPr>
              <a:t>مزایای مهندسی کانتکست</a:t>
            </a:r>
            <a:endParaRPr lang="en-US" b="1" dirty="0">
              <a:cs typeface="B Roya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C76580-2AD8-C4C1-30CB-9530F6DE72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04E34DE-1893-86F1-608E-EF43C018E6A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684461506"/>
              </p:ext>
            </p:extLst>
          </p:nvPr>
        </p:nvGraphicFramePr>
        <p:xfrm>
          <a:off x="960290" y="403485"/>
          <a:ext cx="4510036" cy="5960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3F9B3D15-E4EA-E93B-FE8D-13F80546F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3507" y="2037177"/>
            <a:ext cx="5221050" cy="3799948"/>
          </a:xfrm>
          <a:prstGeom prst="round2DiagRect">
            <a:avLst>
              <a:gd name="adj1" fmla="val 4379"/>
              <a:gd name="adj2" fmla="val 450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21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39A0-AB25-231D-F1BE-533B41CCC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4269" y="347619"/>
            <a:ext cx="6842845" cy="1181378"/>
          </a:xfrm>
        </p:spPr>
        <p:txBody>
          <a:bodyPr/>
          <a:lstStyle/>
          <a:p>
            <a:pPr algn="r"/>
            <a:r>
              <a:rPr lang="fa-IR" b="1" dirty="0">
                <a:cs typeface="B Roya" panose="00000400000000000000" pitchFamily="2" charset="-78"/>
              </a:rPr>
              <a:t>چالش های مسیر مهندسی کانتکست</a:t>
            </a:r>
            <a:endParaRPr lang="en-US" b="1" dirty="0">
              <a:cs typeface="B Roya" panose="00000400000000000000" pitchFamily="2" charset="-78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A6C101-C843-A949-CEA0-C6DC8866A9B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75044682"/>
              </p:ext>
            </p:extLst>
          </p:nvPr>
        </p:nvGraphicFramePr>
        <p:xfrm>
          <a:off x="2307236" y="1368156"/>
          <a:ext cx="7953531" cy="5142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62A93-B05D-F902-E82F-647AA5B89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AFF48-132C-6DAA-622E-E58AF3A8D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3171"/>
            <a:ext cx="9143999" cy="855499"/>
          </a:xfrm>
        </p:spPr>
        <p:txBody>
          <a:bodyPr/>
          <a:lstStyle/>
          <a:p>
            <a:pPr algn="ctr"/>
            <a:r>
              <a:rPr lang="fa-IR" dirty="0">
                <a:cs typeface="B Roya" panose="00000400000000000000" pitchFamily="2" charset="-78"/>
              </a:rPr>
              <a:t>چرا مهندسی پرامپت کافی نیست</a:t>
            </a:r>
            <a:endParaRPr lang="en-US" dirty="0">
              <a:cs typeface="B Roya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C4D93-CBC8-E70B-5147-AEC324F7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2000" y="6145255"/>
            <a:ext cx="845114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B3D1E-C6A2-397F-2B75-821E915146F7}"/>
              </a:ext>
            </a:extLst>
          </p:cNvPr>
          <p:cNvSpPr txBox="1"/>
          <p:nvPr/>
        </p:nvSpPr>
        <p:spPr>
          <a:xfrm>
            <a:off x="1808813" y="2385631"/>
            <a:ext cx="857437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r" rtl="1">
              <a:buClr>
                <a:schemeClr val="tx2">
                  <a:lumMod val="10000"/>
                  <a:lumOff val="9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fa-IR" sz="2400" b="1" dirty="0">
                <a:solidFill>
                  <a:schemeClr val="bg1"/>
                </a:solidFill>
                <a:cs typeface="B Roya" panose="00000400000000000000" pitchFamily="2" charset="-78"/>
              </a:rPr>
              <a:t>تغییر صرف پرامپت برای سیستم‌های پیچیده کافی نیست</a:t>
            </a:r>
          </a:p>
          <a:p>
            <a:pPr marL="285750" indent="-285750" algn="r" rtl="1">
              <a:buClr>
                <a:schemeClr val="tx2">
                  <a:lumMod val="10000"/>
                  <a:lumOff val="9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cs typeface="B Roya" panose="00000400000000000000" pitchFamily="2" charset="-78"/>
              </a:rPr>
              <a:t>LLM</a:t>
            </a:r>
            <a:r>
              <a:rPr lang="fa-IR" sz="2400" b="1" dirty="0">
                <a:solidFill>
                  <a:schemeClr val="bg1"/>
                </a:solidFill>
                <a:cs typeface="B Roya" panose="00000400000000000000" pitchFamily="2" charset="-78"/>
              </a:rPr>
              <a:t>ها نیاز دارند در محیطی غنی، ساختاریافته و هدفمند فعالیت کنند تا وظایف پیچیده و دقیق را انجام دهند.</a:t>
            </a:r>
          </a:p>
          <a:p>
            <a:pPr marL="285750" indent="-285750" algn="r" rtl="1">
              <a:buClr>
                <a:schemeClr val="tx2">
                  <a:lumMod val="10000"/>
                  <a:lumOff val="9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fa-IR" sz="2400" b="1" dirty="0">
                <a:solidFill>
                  <a:schemeClr val="bg1"/>
                </a:solidFill>
                <a:cs typeface="B Roya" panose="00000400000000000000" pitchFamily="2" charset="-78"/>
              </a:rPr>
              <a:t>پرامپت بخشی از کانتکست است، اما بدون طراحی کل محیط، کیفیت تعامل و دقت پاسخ‌ها محدود خواهد بود.</a:t>
            </a:r>
            <a:endParaRPr lang="en-US" sz="2400" b="1" dirty="0">
              <a:solidFill>
                <a:schemeClr val="bg1"/>
              </a:solidFill>
              <a:cs typeface="B Roy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94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C28"/>
      </a:dk2>
      <a:lt2>
        <a:srgbClr val="E7E6E6"/>
      </a:lt2>
      <a:accent1>
        <a:srgbClr val="A1D58B"/>
      </a:accent1>
      <a:accent2>
        <a:srgbClr val="5EC795"/>
      </a:accent2>
      <a:accent3>
        <a:srgbClr val="4DADCE"/>
      </a:accent3>
      <a:accent4>
        <a:srgbClr val="CCB756"/>
      </a:accent4>
      <a:accent5>
        <a:srgbClr val="E29B35"/>
      </a:accent5>
      <a:accent6>
        <a:srgbClr val="8DC0C0"/>
      </a:accent6>
      <a:hlink>
        <a:srgbClr val="0563C1"/>
      </a:hlink>
      <a:folHlink>
        <a:srgbClr val="954F72"/>
      </a:folHlink>
    </a:clrScheme>
    <a:fontScheme name="Custom 1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10" id="{6D1E132C-EE58-410C-AA79-6634C21077D3}" vid="{B34F418C-A6AD-4EA0-82A8-449DB69F48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A2E04-D8A3-4CD6-A49A-4E88613CFB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A6AD6DB-9470-4861-90FA-528B22606C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97A83-19EA-4F1C-BA10-74DE001096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Vivid circles presentation</Template>
  <TotalTime>311</TotalTime>
  <Words>485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B Roya</vt:lpstr>
      <vt:lpstr>Calibri</vt:lpstr>
      <vt:lpstr>Courier New</vt:lpstr>
      <vt:lpstr>Wingdings</vt:lpstr>
      <vt:lpstr>Madison</vt:lpstr>
      <vt:lpstr>Context Engineering</vt:lpstr>
      <vt:lpstr>بررسی رویکرد نوین تعامل با مدل ‌های زبان بزرگ (LLM)  و نقش Context Engineering  در افزایش دقت، هوشمندی و قابلیت شخصی ‌سازی پاسخ ‌ها.</vt:lpstr>
      <vt:lpstr>مقدمه</vt:lpstr>
      <vt:lpstr>Prompt Engineering &amp; RAG</vt:lpstr>
      <vt:lpstr>مهندسی کانتکست چیست ؟ </vt:lpstr>
      <vt:lpstr>جایگاه RAG در Context</vt:lpstr>
      <vt:lpstr>مزایای مهندسی کانتکست</vt:lpstr>
      <vt:lpstr>چالش های مسیر مهندسی کانتکست</vt:lpstr>
      <vt:lpstr>چرا مهندسی پرامپت کافی نیست</vt:lpstr>
      <vt:lpstr>نتیجه گیری</vt:lpstr>
      <vt:lpstr>پایان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Amirali Ghashangi</dc:creator>
  <cp:lastModifiedBy>Amirali Ghashangi</cp:lastModifiedBy>
  <cp:revision>5</cp:revision>
  <dcterms:created xsi:type="dcterms:W3CDTF">2025-08-15T16:10:32Z</dcterms:created>
  <dcterms:modified xsi:type="dcterms:W3CDTF">2025-08-16T11:50:35Z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